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82" r:id="rId8"/>
    <p:sldId id="269" r:id="rId9"/>
    <p:sldId id="283" r:id="rId10"/>
    <p:sldId id="270" r:id="rId11"/>
    <p:sldId id="272" r:id="rId12"/>
    <p:sldId id="274" r:id="rId13"/>
    <p:sldId id="271" r:id="rId14"/>
    <p:sldId id="273" r:id="rId15"/>
    <p:sldId id="265" r:id="rId16"/>
    <p:sldId id="263" r:id="rId17"/>
    <p:sldId id="264" r:id="rId18"/>
    <p:sldId id="266" r:id="rId19"/>
    <p:sldId id="267" r:id="rId20"/>
    <p:sldId id="261" r:id="rId21"/>
    <p:sldId id="275" r:id="rId22"/>
    <p:sldId id="276" r:id="rId23"/>
    <p:sldId id="277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AE84B-8655-42C4-A482-AE6AF929742C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96DD8CB-DF71-41A3-9C97-E86C74F43E8F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4.Эмоционально-ценностное отношение к миру </a:t>
          </a:r>
        </a:p>
      </dgm:t>
    </dgm:pt>
    <dgm:pt modelId="{E37A2DAC-736C-4324-9286-9AC29407151A}" type="parTrans" cxnId="{A8AA2E49-D37F-4062-B4F4-F5200433CA12}">
      <dgm:prSet/>
      <dgm:spPr/>
      <dgm:t>
        <a:bodyPr/>
        <a:lstStyle/>
        <a:p>
          <a:endParaRPr lang="ru-RU" sz="1000"/>
        </a:p>
      </dgm:t>
    </dgm:pt>
    <dgm:pt modelId="{512EFFAB-B851-43DB-BB09-FE0B14C4AA76}" type="sibTrans" cxnId="{A8AA2E49-D37F-4062-B4F4-F5200433CA12}">
      <dgm:prSet/>
      <dgm:spPr/>
      <dgm:t>
        <a:bodyPr/>
        <a:lstStyle/>
        <a:p>
          <a:endParaRPr lang="ru-RU" sz="1000"/>
        </a:p>
      </dgm:t>
    </dgm:pt>
    <dgm:pt modelId="{36CC5744-303B-4DF0-8182-B8CFCB811D52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3.Опыт творческой </a:t>
          </a:r>
          <a:r>
            <a:rPr lang="ru-RU" sz="1400" b="1" dirty="0" smtClean="0">
              <a:solidFill>
                <a:schemeClr val="tx1"/>
              </a:solidFill>
            </a:rPr>
            <a:t>деятельности - </a:t>
          </a:r>
          <a:r>
            <a:rPr lang="ru-RU" sz="1400" b="1" dirty="0" err="1" smtClean="0">
              <a:solidFill>
                <a:schemeClr val="tx1"/>
              </a:solidFill>
            </a:rPr>
            <a:t>метаумения</a:t>
          </a:r>
          <a:endParaRPr lang="ru-RU" sz="1400" b="1" dirty="0">
            <a:solidFill>
              <a:schemeClr val="tx1"/>
            </a:solidFill>
          </a:endParaRPr>
        </a:p>
      </dgm:t>
    </dgm:pt>
    <dgm:pt modelId="{D276896E-36BA-4BFA-9719-72BF3057BDE2}" type="parTrans" cxnId="{51188D9F-E18D-463E-A820-9FB69CDC9129}">
      <dgm:prSet/>
      <dgm:spPr/>
      <dgm:t>
        <a:bodyPr/>
        <a:lstStyle/>
        <a:p>
          <a:endParaRPr lang="ru-RU" sz="1000"/>
        </a:p>
      </dgm:t>
    </dgm:pt>
    <dgm:pt modelId="{3B6E3202-DDCD-4F17-A566-8BDBA32D261A}" type="sibTrans" cxnId="{51188D9F-E18D-463E-A820-9FB69CDC9129}">
      <dgm:prSet/>
      <dgm:spPr/>
      <dgm:t>
        <a:bodyPr/>
        <a:lstStyle/>
        <a:p>
          <a:endParaRPr lang="ru-RU" sz="1000"/>
        </a:p>
      </dgm:t>
    </dgm:pt>
    <dgm:pt modelId="{172F4B84-6A96-400D-AD36-E9E62B616BA8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2. Опыт способов </a:t>
          </a:r>
          <a:r>
            <a:rPr lang="ru-RU" sz="1400" b="1" dirty="0" smtClean="0">
              <a:solidFill>
                <a:schemeClr val="tx1"/>
              </a:solidFill>
            </a:rPr>
            <a:t>деятельности - умение</a:t>
          </a:r>
          <a:endParaRPr lang="ru-RU" sz="1400" dirty="0">
            <a:solidFill>
              <a:schemeClr val="tx1"/>
            </a:solidFill>
          </a:endParaRPr>
        </a:p>
      </dgm:t>
    </dgm:pt>
    <dgm:pt modelId="{B4A6BA65-F33E-4D78-AB92-7CC928372C6E}" type="parTrans" cxnId="{FC950339-8A5B-4BA0-AB22-817BF0A60CC1}">
      <dgm:prSet/>
      <dgm:spPr/>
      <dgm:t>
        <a:bodyPr/>
        <a:lstStyle/>
        <a:p>
          <a:endParaRPr lang="ru-RU" sz="1000"/>
        </a:p>
      </dgm:t>
    </dgm:pt>
    <dgm:pt modelId="{E0CF7070-B871-48DA-8A07-08509D72EF3F}" type="sibTrans" cxnId="{FC950339-8A5B-4BA0-AB22-817BF0A60CC1}">
      <dgm:prSet/>
      <dgm:spPr/>
      <dgm:t>
        <a:bodyPr/>
        <a:lstStyle/>
        <a:p>
          <a:endParaRPr lang="ru-RU" sz="1000"/>
        </a:p>
      </dgm:t>
    </dgm:pt>
    <dgm:pt modelId="{7BCC576F-7879-44B1-9E0E-2142BE3217C0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1.Знания</a:t>
          </a:r>
        </a:p>
      </dgm:t>
    </dgm:pt>
    <dgm:pt modelId="{17CAE4D5-2C83-4218-AAAA-134C352ADA0D}" type="parTrans" cxnId="{525A77EC-B0AA-4A48-B0B7-4991E06773D7}">
      <dgm:prSet/>
      <dgm:spPr/>
      <dgm:t>
        <a:bodyPr/>
        <a:lstStyle/>
        <a:p>
          <a:endParaRPr lang="ru-RU" sz="1000"/>
        </a:p>
      </dgm:t>
    </dgm:pt>
    <dgm:pt modelId="{5C24ACCB-189C-4FF4-83D5-198E8D75B0D2}" type="sibTrans" cxnId="{525A77EC-B0AA-4A48-B0B7-4991E06773D7}">
      <dgm:prSet/>
      <dgm:spPr/>
      <dgm:t>
        <a:bodyPr/>
        <a:lstStyle/>
        <a:p>
          <a:endParaRPr lang="ru-RU" sz="1000"/>
        </a:p>
      </dgm:t>
    </dgm:pt>
    <dgm:pt modelId="{AA730E4D-C4E5-4CA8-8A2E-B48E2CEB0593}" type="pres">
      <dgm:prSet presAssocID="{CD7AE84B-8655-42C4-A482-AE6AF929742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D7D974-ABA2-432A-818E-363F169CBB73}" type="pres">
      <dgm:prSet presAssocID="{CD7AE84B-8655-42C4-A482-AE6AF929742C}" presName="comp1" presStyleCnt="0"/>
      <dgm:spPr/>
      <dgm:t>
        <a:bodyPr/>
        <a:lstStyle/>
        <a:p>
          <a:endParaRPr lang="ru-RU"/>
        </a:p>
      </dgm:t>
    </dgm:pt>
    <dgm:pt modelId="{418C80DF-8035-4449-B921-38F25E6BCB92}" type="pres">
      <dgm:prSet presAssocID="{CD7AE84B-8655-42C4-A482-AE6AF929742C}" presName="circle1" presStyleLbl="node1" presStyleIdx="0" presStyleCnt="4" custScaleX="138900"/>
      <dgm:spPr/>
      <dgm:t>
        <a:bodyPr/>
        <a:lstStyle/>
        <a:p>
          <a:endParaRPr lang="ru-RU"/>
        </a:p>
      </dgm:t>
    </dgm:pt>
    <dgm:pt modelId="{5B2CFA2F-4327-4945-B980-D9CA2ABD7C5D}" type="pres">
      <dgm:prSet presAssocID="{CD7AE84B-8655-42C4-A482-AE6AF929742C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1602F-A22D-4C93-8096-D614059BDA86}" type="pres">
      <dgm:prSet presAssocID="{CD7AE84B-8655-42C4-A482-AE6AF929742C}" presName="comp2" presStyleCnt="0"/>
      <dgm:spPr/>
      <dgm:t>
        <a:bodyPr/>
        <a:lstStyle/>
        <a:p>
          <a:endParaRPr lang="ru-RU"/>
        </a:p>
      </dgm:t>
    </dgm:pt>
    <dgm:pt modelId="{8C2F165D-AF46-4D38-A917-027FD4C525E8}" type="pres">
      <dgm:prSet presAssocID="{CD7AE84B-8655-42C4-A482-AE6AF929742C}" presName="circle2" presStyleLbl="node1" presStyleIdx="1" presStyleCnt="4" custScaleX="138110"/>
      <dgm:spPr/>
      <dgm:t>
        <a:bodyPr/>
        <a:lstStyle/>
        <a:p>
          <a:endParaRPr lang="ru-RU"/>
        </a:p>
      </dgm:t>
    </dgm:pt>
    <dgm:pt modelId="{7CF4CDAE-E3F8-45CB-8C7A-962501F6703F}" type="pres">
      <dgm:prSet presAssocID="{CD7AE84B-8655-42C4-A482-AE6AF929742C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562E9-E0CE-4475-836D-672A6636051E}" type="pres">
      <dgm:prSet presAssocID="{CD7AE84B-8655-42C4-A482-AE6AF929742C}" presName="comp3" presStyleCnt="0"/>
      <dgm:spPr/>
      <dgm:t>
        <a:bodyPr/>
        <a:lstStyle/>
        <a:p>
          <a:endParaRPr lang="ru-RU"/>
        </a:p>
      </dgm:t>
    </dgm:pt>
    <dgm:pt modelId="{AA4E3252-28E7-45EF-A2B9-22522F08AFFD}" type="pres">
      <dgm:prSet presAssocID="{CD7AE84B-8655-42C4-A482-AE6AF929742C}" presName="circle3" presStyleLbl="node1" presStyleIdx="2" presStyleCnt="4" custScaleX="136795"/>
      <dgm:spPr/>
      <dgm:t>
        <a:bodyPr/>
        <a:lstStyle/>
        <a:p>
          <a:endParaRPr lang="ru-RU"/>
        </a:p>
      </dgm:t>
    </dgm:pt>
    <dgm:pt modelId="{F8BB553C-E852-43A5-B776-B5A33783A138}" type="pres">
      <dgm:prSet presAssocID="{CD7AE84B-8655-42C4-A482-AE6AF929742C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A6839-EF04-472F-9645-AD4C4A44FD20}" type="pres">
      <dgm:prSet presAssocID="{CD7AE84B-8655-42C4-A482-AE6AF929742C}" presName="comp4" presStyleCnt="0"/>
      <dgm:spPr/>
      <dgm:t>
        <a:bodyPr/>
        <a:lstStyle/>
        <a:p>
          <a:endParaRPr lang="ru-RU"/>
        </a:p>
      </dgm:t>
    </dgm:pt>
    <dgm:pt modelId="{DC4C274D-120D-40F0-B713-5A1874716543}" type="pres">
      <dgm:prSet presAssocID="{CD7AE84B-8655-42C4-A482-AE6AF929742C}" presName="circle4" presStyleLbl="node1" presStyleIdx="3" presStyleCnt="4" custLinFactNeighborX="2648" custLinFactNeighborY="-1631"/>
      <dgm:spPr/>
      <dgm:t>
        <a:bodyPr/>
        <a:lstStyle/>
        <a:p>
          <a:endParaRPr lang="ru-RU"/>
        </a:p>
      </dgm:t>
    </dgm:pt>
    <dgm:pt modelId="{8E06BD8F-56AC-4002-9A6E-EB22D6B3787C}" type="pres">
      <dgm:prSet presAssocID="{CD7AE84B-8655-42C4-A482-AE6AF929742C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795D47-9A28-4567-8467-52FF9024641E}" type="presOf" srcId="{D96DD8CB-DF71-41A3-9C97-E86C74F43E8F}" destId="{5B2CFA2F-4327-4945-B980-D9CA2ABD7C5D}" srcOrd="1" destOrd="0" presId="urn:microsoft.com/office/officeart/2005/8/layout/venn2"/>
    <dgm:cxn modelId="{ECE281B2-D46B-491E-B0C0-2DC9E09DF448}" type="presOf" srcId="{36CC5744-303B-4DF0-8182-B8CFCB811D52}" destId="{8C2F165D-AF46-4D38-A917-027FD4C525E8}" srcOrd="0" destOrd="0" presId="urn:microsoft.com/office/officeart/2005/8/layout/venn2"/>
    <dgm:cxn modelId="{8175BE57-BD0D-434B-A263-0C14BA817D96}" type="presOf" srcId="{7BCC576F-7879-44B1-9E0E-2142BE3217C0}" destId="{8E06BD8F-56AC-4002-9A6E-EB22D6B3787C}" srcOrd="1" destOrd="0" presId="urn:microsoft.com/office/officeart/2005/8/layout/venn2"/>
    <dgm:cxn modelId="{211B97E7-16C1-4655-A888-8774BCA688A2}" type="presOf" srcId="{CD7AE84B-8655-42C4-A482-AE6AF929742C}" destId="{AA730E4D-C4E5-4CA8-8A2E-B48E2CEB0593}" srcOrd="0" destOrd="0" presId="urn:microsoft.com/office/officeart/2005/8/layout/venn2"/>
    <dgm:cxn modelId="{A8AA2E49-D37F-4062-B4F4-F5200433CA12}" srcId="{CD7AE84B-8655-42C4-A482-AE6AF929742C}" destId="{D96DD8CB-DF71-41A3-9C97-E86C74F43E8F}" srcOrd="0" destOrd="0" parTransId="{E37A2DAC-736C-4324-9286-9AC29407151A}" sibTransId="{512EFFAB-B851-43DB-BB09-FE0B14C4AA76}"/>
    <dgm:cxn modelId="{8CAB78D7-77C1-439A-979F-EBD9ADF6C883}" type="presOf" srcId="{172F4B84-6A96-400D-AD36-E9E62B616BA8}" destId="{AA4E3252-28E7-45EF-A2B9-22522F08AFFD}" srcOrd="0" destOrd="0" presId="urn:microsoft.com/office/officeart/2005/8/layout/venn2"/>
    <dgm:cxn modelId="{525A77EC-B0AA-4A48-B0B7-4991E06773D7}" srcId="{CD7AE84B-8655-42C4-A482-AE6AF929742C}" destId="{7BCC576F-7879-44B1-9E0E-2142BE3217C0}" srcOrd="3" destOrd="0" parTransId="{17CAE4D5-2C83-4218-AAAA-134C352ADA0D}" sibTransId="{5C24ACCB-189C-4FF4-83D5-198E8D75B0D2}"/>
    <dgm:cxn modelId="{80FE76D4-89E8-4BC5-8B66-B8CE90025AC4}" type="presOf" srcId="{36CC5744-303B-4DF0-8182-B8CFCB811D52}" destId="{7CF4CDAE-E3F8-45CB-8C7A-962501F6703F}" srcOrd="1" destOrd="0" presId="urn:microsoft.com/office/officeart/2005/8/layout/venn2"/>
    <dgm:cxn modelId="{51188D9F-E18D-463E-A820-9FB69CDC9129}" srcId="{CD7AE84B-8655-42C4-A482-AE6AF929742C}" destId="{36CC5744-303B-4DF0-8182-B8CFCB811D52}" srcOrd="1" destOrd="0" parTransId="{D276896E-36BA-4BFA-9719-72BF3057BDE2}" sibTransId="{3B6E3202-DDCD-4F17-A566-8BDBA32D261A}"/>
    <dgm:cxn modelId="{C8D01508-0997-4A5F-BF0F-D5CC12D442AA}" type="presOf" srcId="{D96DD8CB-DF71-41A3-9C97-E86C74F43E8F}" destId="{418C80DF-8035-4449-B921-38F25E6BCB92}" srcOrd="0" destOrd="0" presId="urn:microsoft.com/office/officeart/2005/8/layout/venn2"/>
    <dgm:cxn modelId="{A0F0A19A-0951-460A-93DC-79CFD43B6D1B}" type="presOf" srcId="{172F4B84-6A96-400D-AD36-E9E62B616BA8}" destId="{F8BB553C-E852-43A5-B776-B5A33783A138}" srcOrd="1" destOrd="0" presId="urn:microsoft.com/office/officeart/2005/8/layout/venn2"/>
    <dgm:cxn modelId="{093CFEF9-C3E5-40B6-ACDD-87531490F147}" type="presOf" srcId="{7BCC576F-7879-44B1-9E0E-2142BE3217C0}" destId="{DC4C274D-120D-40F0-B713-5A1874716543}" srcOrd="0" destOrd="0" presId="urn:microsoft.com/office/officeart/2005/8/layout/venn2"/>
    <dgm:cxn modelId="{FC950339-8A5B-4BA0-AB22-817BF0A60CC1}" srcId="{CD7AE84B-8655-42C4-A482-AE6AF929742C}" destId="{172F4B84-6A96-400D-AD36-E9E62B616BA8}" srcOrd="2" destOrd="0" parTransId="{B4A6BA65-F33E-4D78-AB92-7CC928372C6E}" sibTransId="{E0CF7070-B871-48DA-8A07-08509D72EF3F}"/>
    <dgm:cxn modelId="{1D226CBD-5224-4A4A-998F-4D75EBC3AE86}" type="presParOf" srcId="{AA730E4D-C4E5-4CA8-8A2E-B48E2CEB0593}" destId="{ACD7D974-ABA2-432A-818E-363F169CBB73}" srcOrd="0" destOrd="0" presId="urn:microsoft.com/office/officeart/2005/8/layout/venn2"/>
    <dgm:cxn modelId="{97D61129-05B4-4150-B425-F97A120830CE}" type="presParOf" srcId="{ACD7D974-ABA2-432A-818E-363F169CBB73}" destId="{418C80DF-8035-4449-B921-38F25E6BCB92}" srcOrd="0" destOrd="0" presId="urn:microsoft.com/office/officeart/2005/8/layout/venn2"/>
    <dgm:cxn modelId="{425CAEEC-A994-46BB-BD70-B9B9A0A57CFE}" type="presParOf" srcId="{ACD7D974-ABA2-432A-818E-363F169CBB73}" destId="{5B2CFA2F-4327-4945-B980-D9CA2ABD7C5D}" srcOrd="1" destOrd="0" presId="urn:microsoft.com/office/officeart/2005/8/layout/venn2"/>
    <dgm:cxn modelId="{FC6A76F8-99D6-4E61-9845-1B8AB1916348}" type="presParOf" srcId="{AA730E4D-C4E5-4CA8-8A2E-B48E2CEB0593}" destId="{0781602F-A22D-4C93-8096-D614059BDA86}" srcOrd="1" destOrd="0" presId="urn:microsoft.com/office/officeart/2005/8/layout/venn2"/>
    <dgm:cxn modelId="{A80A1DC4-A786-41B5-B889-6418A4B1339A}" type="presParOf" srcId="{0781602F-A22D-4C93-8096-D614059BDA86}" destId="{8C2F165D-AF46-4D38-A917-027FD4C525E8}" srcOrd="0" destOrd="0" presId="urn:microsoft.com/office/officeart/2005/8/layout/venn2"/>
    <dgm:cxn modelId="{5C4A3F7A-BBF8-4038-8593-6E7B41824A44}" type="presParOf" srcId="{0781602F-A22D-4C93-8096-D614059BDA86}" destId="{7CF4CDAE-E3F8-45CB-8C7A-962501F6703F}" srcOrd="1" destOrd="0" presId="urn:microsoft.com/office/officeart/2005/8/layout/venn2"/>
    <dgm:cxn modelId="{C2E1AC3E-AA95-49C3-847E-19FD7E6DE53D}" type="presParOf" srcId="{AA730E4D-C4E5-4CA8-8A2E-B48E2CEB0593}" destId="{FFF562E9-E0CE-4475-836D-672A6636051E}" srcOrd="2" destOrd="0" presId="urn:microsoft.com/office/officeart/2005/8/layout/venn2"/>
    <dgm:cxn modelId="{736F7787-2B27-4429-A516-972C5D7A958C}" type="presParOf" srcId="{FFF562E9-E0CE-4475-836D-672A6636051E}" destId="{AA4E3252-28E7-45EF-A2B9-22522F08AFFD}" srcOrd="0" destOrd="0" presId="urn:microsoft.com/office/officeart/2005/8/layout/venn2"/>
    <dgm:cxn modelId="{54B5782B-43EC-4095-9B74-EE80DA77829E}" type="presParOf" srcId="{FFF562E9-E0CE-4475-836D-672A6636051E}" destId="{F8BB553C-E852-43A5-B776-B5A33783A138}" srcOrd="1" destOrd="0" presId="urn:microsoft.com/office/officeart/2005/8/layout/venn2"/>
    <dgm:cxn modelId="{F6F4F8FF-354F-43DA-83BD-E43E07611BE4}" type="presParOf" srcId="{AA730E4D-C4E5-4CA8-8A2E-B48E2CEB0593}" destId="{63AA6839-EF04-472F-9645-AD4C4A44FD20}" srcOrd="3" destOrd="0" presId="urn:microsoft.com/office/officeart/2005/8/layout/venn2"/>
    <dgm:cxn modelId="{5787B2AA-CE8F-4974-851C-514C188D0353}" type="presParOf" srcId="{63AA6839-EF04-472F-9645-AD4C4A44FD20}" destId="{DC4C274D-120D-40F0-B713-5A1874716543}" srcOrd="0" destOrd="0" presId="urn:microsoft.com/office/officeart/2005/8/layout/venn2"/>
    <dgm:cxn modelId="{2A2CF308-D4CA-434E-A428-B738D0A52B76}" type="presParOf" srcId="{63AA6839-EF04-472F-9645-AD4C4A44FD20}" destId="{8E06BD8F-56AC-4002-9A6E-EB22D6B3787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7AE84B-8655-42C4-A482-AE6AF929742C}" type="doc">
      <dgm:prSet loTypeId="urn:microsoft.com/office/officeart/2005/8/layout/venn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96DD8CB-DF71-41A3-9C97-E86C74F43E8F}">
      <dgm:prSet phldrT="[Текст]" custT="1"/>
      <dgm:spPr/>
      <dgm:t>
        <a:bodyPr/>
        <a:lstStyle/>
        <a:p>
          <a:r>
            <a:rPr lang="ru-RU" sz="1400" b="1" dirty="0"/>
            <a:t>4.Эмоционально-ценностное отношение к миру </a:t>
          </a:r>
        </a:p>
      </dgm:t>
    </dgm:pt>
    <dgm:pt modelId="{E37A2DAC-736C-4324-9286-9AC29407151A}" type="parTrans" cxnId="{A8AA2E49-D37F-4062-B4F4-F5200433CA12}">
      <dgm:prSet/>
      <dgm:spPr/>
      <dgm:t>
        <a:bodyPr/>
        <a:lstStyle/>
        <a:p>
          <a:endParaRPr lang="ru-RU" sz="1000"/>
        </a:p>
      </dgm:t>
    </dgm:pt>
    <dgm:pt modelId="{512EFFAB-B851-43DB-BB09-FE0B14C4AA76}" type="sibTrans" cxnId="{A8AA2E49-D37F-4062-B4F4-F5200433CA12}">
      <dgm:prSet/>
      <dgm:spPr/>
      <dgm:t>
        <a:bodyPr/>
        <a:lstStyle/>
        <a:p>
          <a:endParaRPr lang="ru-RU" sz="1000"/>
        </a:p>
      </dgm:t>
    </dgm:pt>
    <dgm:pt modelId="{36CC5744-303B-4DF0-8182-B8CFCB811D52}">
      <dgm:prSet phldrT="[Текст]" custT="1"/>
      <dgm:spPr/>
      <dgm:t>
        <a:bodyPr/>
        <a:lstStyle/>
        <a:p>
          <a:r>
            <a:rPr lang="ru-RU" sz="1400" b="1" dirty="0"/>
            <a:t>3.Опыт </a:t>
          </a:r>
          <a:r>
            <a:rPr lang="ru-RU" sz="1400" b="1" dirty="0" smtClean="0"/>
            <a:t> способов творческой </a:t>
          </a:r>
          <a:r>
            <a:rPr lang="ru-RU" sz="1400" b="1" dirty="0"/>
            <a:t>деятельности</a:t>
          </a:r>
        </a:p>
      </dgm:t>
    </dgm:pt>
    <dgm:pt modelId="{D276896E-36BA-4BFA-9719-72BF3057BDE2}" type="parTrans" cxnId="{51188D9F-E18D-463E-A820-9FB69CDC9129}">
      <dgm:prSet/>
      <dgm:spPr/>
      <dgm:t>
        <a:bodyPr/>
        <a:lstStyle/>
        <a:p>
          <a:endParaRPr lang="ru-RU" sz="1000"/>
        </a:p>
      </dgm:t>
    </dgm:pt>
    <dgm:pt modelId="{3B6E3202-DDCD-4F17-A566-8BDBA32D261A}" type="sibTrans" cxnId="{51188D9F-E18D-463E-A820-9FB69CDC9129}">
      <dgm:prSet/>
      <dgm:spPr/>
      <dgm:t>
        <a:bodyPr/>
        <a:lstStyle/>
        <a:p>
          <a:endParaRPr lang="ru-RU" sz="1000"/>
        </a:p>
      </dgm:t>
    </dgm:pt>
    <dgm:pt modelId="{172F4B84-6A96-400D-AD36-E9E62B616BA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/>
            <a:t>2. </a:t>
          </a:r>
          <a:r>
            <a:rPr lang="ru-RU" sz="1400" b="1" dirty="0" smtClean="0"/>
            <a:t>Умения</a:t>
          </a:r>
          <a:endParaRPr lang="ru-RU" sz="1400" dirty="0"/>
        </a:p>
      </dgm:t>
    </dgm:pt>
    <dgm:pt modelId="{B4A6BA65-F33E-4D78-AB92-7CC928372C6E}" type="parTrans" cxnId="{FC950339-8A5B-4BA0-AB22-817BF0A60CC1}">
      <dgm:prSet/>
      <dgm:spPr/>
      <dgm:t>
        <a:bodyPr/>
        <a:lstStyle/>
        <a:p>
          <a:endParaRPr lang="ru-RU" sz="1000"/>
        </a:p>
      </dgm:t>
    </dgm:pt>
    <dgm:pt modelId="{E0CF7070-B871-48DA-8A07-08509D72EF3F}" type="sibTrans" cxnId="{FC950339-8A5B-4BA0-AB22-817BF0A60CC1}">
      <dgm:prSet/>
      <dgm:spPr/>
      <dgm:t>
        <a:bodyPr/>
        <a:lstStyle/>
        <a:p>
          <a:endParaRPr lang="ru-RU" sz="1000"/>
        </a:p>
      </dgm:t>
    </dgm:pt>
    <dgm:pt modelId="{7BCC576F-7879-44B1-9E0E-2142BE3217C0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/>
            <a:t>1.Знания</a:t>
          </a:r>
        </a:p>
      </dgm:t>
    </dgm:pt>
    <dgm:pt modelId="{17CAE4D5-2C83-4218-AAAA-134C352ADA0D}" type="parTrans" cxnId="{525A77EC-B0AA-4A48-B0B7-4991E06773D7}">
      <dgm:prSet/>
      <dgm:spPr/>
      <dgm:t>
        <a:bodyPr/>
        <a:lstStyle/>
        <a:p>
          <a:endParaRPr lang="ru-RU" sz="1000"/>
        </a:p>
      </dgm:t>
    </dgm:pt>
    <dgm:pt modelId="{5C24ACCB-189C-4FF4-83D5-198E8D75B0D2}" type="sibTrans" cxnId="{525A77EC-B0AA-4A48-B0B7-4991E06773D7}">
      <dgm:prSet/>
      <dgm:spPr/>
      <dgm:t>
        <a:bodyPr/>
        <a:lstStyle/>
        <a:p>
          <a:endParaRPr lang="ru-RU" sz="1000"/>
        </a:p>
      </dgm:t>
    </dgm:pt>
    <dgm:pt modelId="{AA730E4D-C4E5-4CA8-8A2E-B48E2CEB0593}" type="pres">
      <dgm:prSet presAssocID="{CD7AE84B-8655-42C4-A482-AE6AF929742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D7D974-ABA2-432A-818E-363F169CBB73}" type="pres">
      <dgm:prSet presAssocID="{CD7AE84B-8655-42C4-A482-AE6AF929742C}" presName="comp1" presStyleCnt="0"/>
      <dgm:spPr/>
      <dgm:t>
        <a:bodyPr/>
        <a:lstStyle/>
        <a:p>
          <a:endParaRPr lang="ru-RU"/>
        </a:p>
      </dgm:t>
    </dgm:pt>
    <dgm:pt modelId="{418C80DF-8035-4449-B921-38F25E6BCB92}" type="pres">
      <dgm:prSet presAssocID="{CD7AE84B-8655-42C4-A482-AE6AF929742C}" presName="circle1" presStyleLbl="node1" presStyleIdx="0" presStyleCnt="4" custScaleX="148370"/>
      <dgm:spPr/>
      <dgm:t>
        <a:bodyPr/>
        <a:lstStyle/>
        <a:p>
          <a:endParaRPr lang="ru-RU"/>
        </a:p>
      </dgm:t>
    </dgm:pt>
    <dgm:pt modelId="{5B2CFA2F-4327-4945-B980-D9CA2ABD7C5D}" type="pres">
      <dgm:prSet presAssocID="{CD7AE84B-8655-42C4-A482-AE6AF929742C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1602F-A22D-4C93-8096-D614059BDA86}" type="pres">
      <dgm:prSet presAssocID="{CD7AE84B-8655-42C4-A482-AE6AF929742C}" presName="comp2" presStyleCnt="0"/>
      <dgm:spPr/>
      <dgm:t>
        <a:bodyPr/>
        <a:lstStyle/>
        <a:p>
          <a:endParaRPr lang="ru-RU"/>
        </a:p>
      </dgm:t>
    </dgm:pt>
    <dgm:pt modelId="{8C2F165D-AF46-4D38-A917-027FD4C525E8}" type="pres">
      <dgm:prSet presAssocID="{CD7AE84B-8655-42C4-A482-AE6AF929742C}" presName="circle2" presStyleLbl="node1" presStyleIdx="1" presStyleCnt="4" custScaleX="146002"/>
      <dgm:spPr/>
      <dgm:t>
        <a:bodyPr/>
        <a:lstStyle/>
        <a:p>
          <a:endParaRPr lang="ru-RU"/>
        </a:p>
      </dgm:t>
    </dgm:pt>
    <dgm:pt modelId="{7CF4CDAE-E3F8-45CB-8C7A-962501F6703F}" type="pres">
      <dgm:prSet presAssocID="{CD7AE84B-8655-42C4-A482-AE6AF929742C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562E9-E0CE-4475-836D-672A6636051E}" type="pres">
      <dgm:prSet presAssocID="{CD7AE84B-8655-42C4-A482-AE6AF929742C}" presName="comp3" presStyleCnt="0"/>
      <dgm:spPr/>
      <dgm:t>
        <a:bodyPr/>
        <a:lstStyle/>
        <a:p>
          <a:endParaRPr lang="ru-RU"/>
        </a:p>
      </dgm:t>
    </dgm:pt>
    <dgm:pt modelId="{AA4E3252-28E7-45EF-A2B9-22522F08AFFD}" type="pres">
      <dgm:prSet presAssocID="{CD7AE84B-8655-42C4-A482-AE6AF929742C}" presName="circle3" presStyleLbl="node1" presStyleIdx="2" presStyleCnt="4" custScaleX="131534"/>
      <dgm:spPr/>
      <dgm:t>
        <a:bodyPr/>
        <a:lstStyle/>
        <a:p>
          <a:endParaRPr lang="ru-RU"/>
        </a:p>
      </dgm:t>
    </dgm:pt>
    <dgm:pt modelId="{F8BB553C-E852-43A5-B776-B5A33783A138}" type="pres">
      <dgm:prSet presAssocID="{CD7AE84B-8655-42C4-A482-AE6AF929742C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A6839-EF04-472F-9645-AD4C4A44FD20}" type="pres">
      <dgm:prSet presAssocID="{CD7AE84B-8655-42C4-A482-AE6AF929742C}" presName="comp4" presStyleCnt="0"/>
      <dgm:spPr/>
      <dgm:t>
        <a:bodyPr/>
        <a:lstStyle/>
        <a:p>
          <a:endParaRPr lang="ru-RU"/>
        </a:p>
      </dgm:t>
    </dgm:pt>
    <dgm:pt modelId="{DC4C274D-120D-40F0-B713-5A1874716543}" type="pres">
      <dgm:prSet presAssocID="{CD7AE84B-8655-42C4-A482-AE6AF929742C}" presName="circle4" presStyleLbl="node1" presStyleIdx="3" presStyleCnt="4" custScaleX="134164"/>
      <dgm:spPr/>
      <dgm:t>
        <a:bodyPr/>
        <a:lstStyle/>
        <a:p>
          <a:endParaRPr lang="ru-RU"/>
        </a:p>
      </dgm:t>
    </dgm:pt>
    <dgm:pt modelId="{8E06BD8F-56AC-4002-9A6E-EB22D6B3787C}" type="pres">
      <dgm:prSet presAssocID="{CD7AE84B-8655-42C4-A482-AE6AF929742C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9478C3-4235-47A8-A9BA-64F85114FF50}" type="presOf" srcId="{172F4B84-6A96-400D-AD36-E9E62B616BA8}" destId="{AA4E3252-28E7-45EF-A2B9-22522F08AFFD}" srcOrd="0" destOrd="0" presId="urn:microsoft.com/office/officeart/2005/8/layout/venn2"/>
    <dgm:cxn modelId="{3558D291-E27D-4D25-AF00-79BFC286406E}" type="presOf" srcId="{7BCC576F-7879-44B1-9E0E-2142BE3217C0}" destId="{8E06BD8F-56AC-4002-9A6E-EB22D6B3787C}" srcOrd="1" destOrd="0" presId="urn:microsoft.com/office/officeart/2005/8/layout/venn2"/>
    <dgm:cxn modelId="{A8AA2E49-D37F-4062-B4F4-F5200433CA12}" srcId="{CD7AE84B-8655-42C4-A482-AE6AF929742C}" destId="{D96DD8CB-DF71-41A3-9C97-E86C74F43E8F}" srcOrd="0" destOrd="0" parTransId="{E37A2DAC-736C-4324-9286-9AC29407151A}" sibTransId="{512EFFAB-B851-43DB-BB09-FE0B14C4AA76}"/>
    <dgm:cxn modelId="{52A1F973-896F-476B-BED2-740057E478C6}" type="presOf" srcId="{36CC5744-303B-4DF0-8182-B8CFCB811D52}" destId="{7CF4CDAE-E3F8-45CB-8C7A-962501F6703F}" srcOrd="1" destOrd="0" presId="urn:microsoft.com/office/officeart/2005/8/layout/venn2"/>
    <dgm:cxn modelId="{65C7A2A1-4387-4251-AD15-1ED331B16DD7}" type="presOf" srcId="{36CC5744-303B-4DF0-8182-B8CFCB811D52}" destId="{8C2F165D-AF46-4D38-A917-027FD4C525E8}" srcOrd="0" destOrd="0" presId="urn:microsoft.com/office/officeart/2005/8/layout/venn2"/>
    <dgm:cxn modelId="{525A77EC-B0AA-4A48-B0B7-4991E06773D7}" srcId="{CD7AE84B-8655-42C4-A482-AE6AF929742C}" destId="{7BCC576F-7879-44B1-9E0E-2142BE3217C0}" srcOrd="3" destOrd="0" parTransId="{17CAE4D5-2C83-4218-AAAA-134C352ADA0D}" sibTransId="{5C24ACCB-189C-4FF4-83D5-198E8D75B0D2}"/>
    <dgm:cxn modelId="{51188D9F-E18D-463E-A820-9FB69CDC9129}" srcId="{CD7AE84B-8655-42C4-A482-AE6AF929742C}" destId="{36CC5744-303B-4DF0-8182-B8CFCB811D52}" srcOrd="1" destOrd="0" parTransId="{D276896E-36BA-4BFA-9719-72BF3057BDE2}" sibTransId="{3B6E3202-DDCD-4F17-A566-8BDBA32D261A}"/>
    <dgm:cxn modelId="{FC2406C9-ED68-4ED3-B420-79C700ABC64F}" type="presOf" srcId="{CD7AE84B-8655-42C4-A482-AE6AF929742C}" destId="{AA730E4D-C4E5-4CA8-8A2E-B48E2CEB0593}" srcOrd="0" destOrd="0" presId="urn:microsoft.com/office/officeart/2005/8/layout/venn2"/>
    <dgm:cxn modelId="{ADDCFE70-317B-47A4-8AD4-1EDE511FE82F}" type="presOf" srcId="{7BCC576F-7879-44B1-9E0E-2142BE3217C0}" destId="{DC4C274D-120D-40F0-B713-5A1874716543}" srcOrd="0" destOrd="0" presId="urn:microsoft.com/office/officeart/2005/8/layout/venn2"/>
    <dgm:cxn modelId="{3DE4CABE-ECC4-4C7E-B881-A020C948561D}" type="presOf" srcId="{D96DD8CB-DF71-41A3-9C97-E86C74F43E8F}" destId="{418C80DF-8035-4449-B921-38F25E6BCB92}" srcOrd="0" destOrd="0" presId="urn:microsoft.com/office/officeart/2005/8/layout/venn2"/>
    <dgm:cxn modelId="{FC950339-8A5B-4BA0-AB22-817BF0A60CC1}" srcId="{CD7AE84B-8655-42C4-A482-AE6AF929742C}" destId="{172F4B84-6A96-400D-AD36-E9E62B616BA8}" srcOrd="2" destOrd="0" parTransId="{B4A6BA65-F33E-4D78-AB92-7CC928372C6E}" sibTransId="{E0CF7070-B871-48DA-8A07-08509D72EF3F}"/>
    <dgm:cxn modelId="{A1BA87B7-4E1C-43A2-AD30-87B389D5BB70}" type="presOf" srcId="{D96DD8CB-DF71-41A3-9C97-E86C74F43E8F}" destId="{5B2CFA2F-4327-4945-B980-D9CA2ABD7C5D}" srcOrd="1" destOrd="0" presId="urn:microsoft.com/office/officeart/2005/8/layout/venn2"/>
    <dgm:cxn modelId="{F4E3FCE6-D1C0-4ED2-ADF4-BFAE6AAD905B}" type="presOf" srcId="{172F4B84-6A96-400D-AD36-E9E62B616BA8}" destId="{F8BB553C-E852-43A5-B776-B5A33783A138}" srcOrd="1" destOrd="0" presId="urn:microsoft.com/office/officeart/2005/8/layout/venn2"/>
    <dgm:cxn modelId="{9C6936D0-9BA8-4172-AC78-428981B24A15}" type="presParOf" srcId="{AA730E4D-C4E5-4CA8-8A2E-B48E2CEB0593}" destId="{ACD7D974-ABA2-432A-818E-363F169CBB73}" srcOrd="0" destOrd="0" presId="urn:microsoft.com/office/officeart/2005/8/layout/venn2"/>
    <dgm:cxn modelId="{51B62290-6369-4502-A450-8BCFBAC338D8}" type="presParOf" srcId="{ACD7D974-ABA2-432A-818E-363F169CBB73}" destId="{418C80DF-8035-4449-B921-38F25E6BCB92}" srcOrd="0" destOrd="0" presId="urn:microsoft.com/office/officeart/2005/8/layout/venn2"/>
    <dgm:cxn modelId="{FF652011-DBB5-4F18-A7B1-B95A27409511}" type="presParOf" srcId="{ACD7D974-ABA2-432A-818E-363F169CBB73}" destId="{5B2CFA2F-4327-4945-B980-D9CA2ABD7C5D}" srcOrd="1" destOrd="0" presId="urn:microsoft.com/office/officeart/2005/8/layout/venn2"/>
    <dgm:cxn modelId="{C548FD0D-90B1-42AA-8FDB-600C772064DB}" type="presParOf" srcId="{AA730E4D-C4E5-4CA8-8A2E-B48E2CEB0593}" destId="{0781602F-A22D-4C93-8096-D614059BDA86}" srcOrd="1" destOrd="0" presId="urn:microsoft.com/office/officeart/2005/8/layout/venn2"/>
    <dgm:cxn modelId="{4C380C2C-CC03-47B2-B183-CEC315BDC3DF}" type="presParOf" srcId="{0781602F-A22D-4C93-8096-D614059BDA86}" destId="{8C2F165D-AF46-4D38-A917-027FD4C525E8}" srcOrd="0" destOrd="0" presId="urn:microsoft.com/office/officeart/2005/8/layout/venn2"/>
    <dgm:cxn modelId="{F0B7D238-50B1-4CCD-95E1-E83C6E4CEE5F}" type="presParOf" srcId="{0781602F-A22D-4C93-8096-D614059BDA86}" destId="{7CF4CDAE-E3F8-45CB-8C7A-962501F6703F}" srcOrd="1" destOrd="0" presId="urn:microsoft.com/office/officeart/2005/8/layout/venn2"/>
    <dgm:cxn modelId="{AD200DF3-DA71-4A69-A7A3-48C2B91F8C9A}" type="presParOf" srcId="{AA730E4D-C4E5-4CA8-8A2E-B48E2CEB0593}" destId="{FFF562E9-E0CE-4475-836D-672A6636051E}" srcOrd="2" destOrd="0" presId="urn:microsoft.com/office/officeart/2005/8/layout/venn2"/>
    <dgm:cxn modelId="{214D8981-E1C9-4413-BC7C-A2D70E980807}" type="presParOf" srcId="{FFF562E9-E0CE-4475-836D-672A6636051E}" destId="{AA4E3252-28E7-45EF-A2B9-22522F08AFFD}" srcOrd="0" destOrd="0" presId="urn:microsoft.com/office/officeart/2005/8/layout/venn2"/>
    <dgm:cxn modelId="{A6BD4DCD-D485-4F2F-8A2C-F46F910BEFE3}" type="presParOf" srcId="{FFF562E9-E0CE-4475-836D-672A6636051E}" destId="{F8BB553C-E852-43A5-B776-B5A33783A138}" srcOrd="1" destOrd="0" presId="urn:microsoft.com/office/officeart/2005/8/layout/venn2"/>
    <dgm:cxn modelId="{F261501F-53C1-4CB5-8BAC-5A0AFEA11F54}" type="presParOf" srcId="{AA730E4D-C4E5-4CA8-8A2E-B48E2CEB0593}" destId="{63AA6839-EF04-472F-9645-AD4C4A44FD20}" srcOrd="3" destOrd="0" presId="urn:microsoft.com/office/officeart/2005/8/layout/venn2"/>
    <dgm:cxn modelId="{317FBDDA-43B5-49CA-B101-DFA00DDFE384}" type="presParOf" srcId="{63AA6839-EF04-472F-9645-AD4C4A44FD20}" destId="{DC4C274D-120D-40F0-B713-5A1874716543}" srcOrd="0" destOrd="0" presId="urn:microsoft.com/office/officeart/2005/8/layout/venn2"/>
    <dgm:cxn modelId="{E8EDDB44-CF6B-4531-821F-0B27ED4859EA}" type="presParOf" srcId="{63AA6839-EF04-472F-9645-AD4C4A44FD20}" destId="{8E06BD8F-56AC-4002-9A6E-EB22D6B3787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7AE84B-8655-42C4-A482-AE6AF929742C}" type="doc">
      <dgm:prSet loTypeId="urn:microsoft.com/office/officeart/2005/8/layout/venn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96DD8CB-DF71-41A3-9C97-E86C74F43E8F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400" b="1" dirty="0"/>
            <a:t>4.Эмоционально-ценностное отношение к миру </a:t>
          </a:r>
        </a:p>
      </dgm:t>
    </dgm:pt>
    <dgm:pt modelId="{E37A2DAC-736C-4324-9286-9AC29407151A}" type="parTrans" cxnId="{A8AA2E49-D37F-4062-B4F4-F5200433CA12}">
      <dgm:prSet/>
      <dgm:spPr/>
      <dgm:t>
        <a:bodyPr/>
        <a:lstStyle/>
        <a:p>
          <a:endParaRPr lang="ru-RU" sz="1000"/>
        </a:p>
      </dgm:t>
    </dgm:pt>
    <dgm:pt modelId="{512EFFAB-B851-43DB-BB09-FE0B14C4AA76}" type="sibTrans" cxnId="{A8AA2E49-D37F-4062-B4F4-F5200433CA12}">
      <dgm:prSet/>
      <dgm:spPr/>
      <dgm:t>
        <a:bodyPr/>
        <a:lstStyle/>
        <a:p>
          <a:endParaRPr lang="ru-RU" sz="1000"/>
        </a:p>
      </dgm:t>
    </dgm:pt>
    <dgm:pt modelId="{36CC5744-303B-4DF0-8182-B8CFCB811D5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/>
            <a:t>3.Опыт </a:t>
          </a:r>
          <a:r>
            <a:rPr lang="ru-RU" sz="1400" b="1" dirty="0" smtClean="0"/>
            <a:t> способов творческой </a:t>
          </a:r>
          <a:r>
            <a:rPr lang="ru-RU" sz="1400" b="1" dirty="0"/>
            <a:t>деятельности</a:t>
          </a:r>
        </a:p>
      </dgm:t>
    </dgm:pt>
    <dgm:pt modelId="{D276896E-36BA-4BFA-9719-72BF3057BDE2}" type="parTrans" cxnId="{51188D9F-E18D-463E-A820-9FB69CDC9129}">
      <dgm:prSet/>
      <dgm:spPr/>
      <dgm:t>
        <a:bodyPr/>
        <a:lstStyle/>
        <a:p>
          <a:endParaRPr lang="ru-RU" sz="1000"/>
        </a:p>
      </dgm:t>
    </dgm:pt>
    <dgm:pt modelId="{3B6E3202-DDCD-4F17-A566-8BDBA32D261A}" type="sibTrans" cxnId="{51188D9F-E18D-463E-A820-9FB69CDC9129}">
      <dgm:prSet/>
      <dgm:spPr/>
      <dgm:t>
        <a:bodyPr/>
        <a:lstStyle/>
        <a:p>
          <a:endParaRPr lang="ru-RU" sz="1000"/>
        </a:p>
      </dgm:t>
    </dgm:pt>
    <dgm:pt modelId="{172F4B84-6A96-400D-AD36-E9E62B616BA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2. </a:t>
          </a:r>
          <a:r>
            <a:rPr lang="ru-RU" sz="1800" b="1" dirty="0" smtClean="0">
              <a:solidFill>
                <a:schemeClr val="tx1"/>
              </a:solidFill>
            </a:rPr>
            <a:t>Умения</a:t>
          </a:r>
          <a:endParaRPr lang="ru-RU" sz="1800" b="1" dirty="0">
            <a:solidFill>
              <a:schemeClr val="tx1"/>
            </a:solidFill>
          </a:endParaRPr>
        </a:p>
      </dgm:t>
    </dgm:pt>
    <dgm:pt modelId="{B4A6BA65-F33E-4D78-AB92-7CC928372C6E}" type="parTrans" cxnId="{FC950339-8A5B-4BA0-AB22-817BF0A60CC1}">
      <dgm:prSet/>
      <dgm:spPr/>
      <dgm:t>
        <a:bodyPr/>
        <a:lstStyle/>
        <a:p>
          <a:endParaRPr lang="ru-RU" sz="1000"/>
        </a:p>
      </dgm:t>
    </dgm:pt>
    <dgm:pt modelId="{E0CF7070-B871-48DA-8A07-08509D72EF3F}" type="sibTrans" cxnId="{FC950339-8A5B-4BA0-AB22-817BF0A60CC1}">
      <dgm:prSet/>
      <dgm:spPr/>
      <dgm:t>
        <a:bodyPr/>
        <a:lstStyle/>
        <a:p>
          <a:endParaRPr lang="ru-RU" sz="1000"/>
        </a:p>
      </dgm:t>
    </dgm:pt>
    <dgm:pt modelId="{7BCC576F-7879-44B1-9E0E-2142BE3217C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/>
            <a:t>1.Знания</a:t>
          </a:r>
        </a:p>
      </dgm:t>
    </dgm:pt>
    <dgm:pt modelId="{17CAE4D5-2C83-4218-AAAA-134C352ADA0D}" type="parTrans" cxnId="{525A77EC-B0AA-4A48-B0B7-4991E06773D7}">
      <dgm:prSet/>
      <dgm:spPr/>
      <dgm:t>
        <a:bodyPr/>
        <a:lstStyle/>
        <a:p>
          <a:endParaRPr lang="ru-RU" sz="1000"/>
        </a:p>
      </dgm:t>
    </dgm:pt>
    <dgm:pt modelId="{5C24ACCB-189C-4FF4-83D5-198E8D75B0D2}" type="sibTrans" cxnId="{525A77EC-B0AA-4A48-B0B7-4991E06773D7}">
      <dgm:prSet/>
      <dgm:spPr/>
      <dgm:t>
        <a:bodyPr/>
        <a:lstStyle/>
        <a:p>
          <a:endParaRPr lang="ru-RU" sz="1000"/>
        </a:p>
      </dgm:t>
    </dgm:pt>
    <dgm:pt modelId="{AA730E4D-C4E5-4CA8-8A2E-B48E2CEB0593}" type="pres">
      <dgm:prSet presAssocID="{CD7AE84B-8655-42C4-A482-AE6AF929742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D7D974-ABA2-432A-818E-363F169CBB73}" type="pres">
      <dgm:prSet presAssocID="{CD7AE84B-8655-42C4-A482-AE6AF929742C}" presName="comp1" presStyleCnt="0"/>
      <dgm:spPr/>
      <dgm:t>
        <a:bodyPr/>
        <a:lstStyle/>
        <a:p>
          <a:endParaRPr lang="ru-RU"/>
        </a:p>
      </dgm:t>
    </dgm:pt>
    <dgm:pt modelId="{418C80DF-8035-4449-B921-38F25E6BCB92}" type="pres">
      <dgm:prSet presAssocID="{CD7AE84B-8655-42C4-A482-AE6AF929742C}" presName="circle1" presStyleLbl="node1" presStyleIdx="0" presStyleCnt="4" custScaleX="142056"/>
      <dgm:spPr/>
      <dgm:t>
        <a:bodyPr/>
        <a:lstStyle/>
        <a:p>
          <a:endParaRPr lang="ru-RU"/>
        </a:p>
      </dgm:t>
    </dgm:pt>
    <dgm:pt modelId="{5B2CFA2F-4327-4945-B980-D9CA2ABD7C5D}" type="pres">
      <dgm:prSet presAssocID="{CD7AE84B-8655-42C4-A482-AE6AF929742C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1602F-A22D-4C93-8096-D614059BDA86}" type="pres">
      <dgm:prSet presAssocID="{CD7AE84B-8655-42C4-A482-AE6AF929742C}" presName="comp2" presStyleCnt="0"/>
      <dgm:spPr/>
      <dgm:t>
        <a:bodyPr/>
        <a:lstStyle/>
        <a:p>
          <a:endParaRPr lang="ru-RU"/>
        </a:p>
      </dgm:t>
    </dgm:pt>
    <dgm:pt modelId="{8C2F165D-AF46-4D38-A917-027FD4C525E8}" type="pres">
      <dgm:prSet presAssocID="{CD7AE84B-8655-42C4-A482-AE6AF929742C}" presName="circle2" presStyleLbl="node1" presStyleIdx="1" presStyleCnt="4" custScaleX="149948"/>
      <dgm:spPr/>
      <dgm:t>
        <a:bodyPr/>
        <a:lstStyle/>
        <a:p>
          <a:endParaRPr lang="ru-RU"/>
        </a:p>
      </dgm:t>
    </dgm:pt>
    <dgm:pt modelId="{7CF4CDAE-E3F8-45CB-8C7A-962501F6703F}" type="pres">
      <dgm:prSet presAssocID="{CD7AE84B-8655-42C4-A482-AE6AF929742C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562E9-E0CE-4475-836D-672A6636051E}" type="pres">
      <dgm:prSet presAssocID="{CD7AE84B-8655-42C4-A482-AE6AF929742C}" presName="comp3" presStyleCnt="0"/>
      <dgm:spPr/>
      <dgm:t>
        <a:bodyPr/>
        <a:lstStyle/>
        <a:p>
          <a:endParaRPr lang="ru-RU"/>
        </a:p>
      </dgm:t>
    </dgm:pt>
    <dgm:pt modelId="{AA4E3252-28E7-45EF-A2B9-22522F08AFFD}" type="pres">
      <dgm:prSet presAssocID="{CD7AE84B-8655-42C4-A482-AE6AF929742C}" presName="circle3" presStyleLbl="node1" presStyleIdx="2" presStyleCnt="4" custScaleX="126272"/>
      <dgm:spPr/>
      <dgm:t>
        <a:bodyPr/>
        <a:lstStyle/>
        <a:p>
          <a:endParaRPr lang="ru-RU"/>
        </a:p>
      </dgm:t>
    </dgm:pt>
    <dgm:pt modelId="{F8BB553C-E852-43A5-B776-B5A33783A138}" type="pres">
      <dgm:prSet presAssocID="{CD7AE84B-8655-42C4-A482-AE6AF929742C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A6839-EF04-472F-9645-AD4C4A44FD20}" type="pres">
      <dgm:prSet presAssocID="{CD7AE84B-8655-42C4-A482-AE6AF929742C}" presName="comp4" presStyleCnt="0"/>
      <dgm:spPr/>
      <dgm:t>
        <a:bodyPr/>
        <a:lstStyle/>
        <a:p>
          <a:endParaRPr lang="ru-RU"/>
        </a:p>
      </dgm:t>
    </dgm:pt>
    <dgm:pt modelId="{DC4C274D-120D-40F0-B713-5A1874716543}" type="pres">
      <dgm:prSet presAssocID="{CD7AE84B-8655-42C4-A482-AE6AF929742C}" presName="circle4" presStyleLbl="node1" presStyleIdx="3" presStyleCnt="4" custScaleX="134164"/>
      <dgm:spPr/>
      <dgm:t>
        <a:bodyPr/>
        <a:lstStyle/>
        <a:p>
          <a:endParaRPr lang="ru-RU"/>
        </a:p>
      </dgm:t>
    </dgm:pt>
    <dgm:pt modelId="{8E06BD8F-56AC-4002-9A6E-EB22D6B3787C}" type="pres">
      <dgm:prSet presAssocID="{CD7AE84B-8655-42C4-A482-AE6AF929742C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950339-8A5B-4BA0-AB22-817BF0A60CC1}" srcId="{CD7AE84B-8655-42C4-A482-AE6AF929742C}" destId="{172F4B84-6A96-400D-AD36-E9E62B616BA8}" srcOrd="2" destOrd="0" parTransId="{B4A6BA65-F33E-4D78-AB92-7CC928372C6E}" sibTransId="{E0CF7070-B871-48DA-8A07-08509D72EF3F}"/>
    <dgm:cxn modelId="{578AF264-2EDD-4831-A999-2D1D7E1BDA8B}" type="presOf" srcId="{36CC5744-303B-4DF0-8182-B8CFCB811D52}" destId="{8C2F165D-AF46-4D38-A917-027FD4C525E8}" srcOrd="0" destOrd="0" presId="urn:microsoft.com/office/officeart/2005/8/layout/venn2"/>
    <dgm:cxn modelId="{2D8D17E7-A5F0-448F-BF79-2581C2EED4D5}" type="presOf" srcId="{D96DD8CB-DF71-41A3-9C97-E86C74F43E8F}" destId="{5B2CFA2F-4327-4945-B980-D9CA2ABD7C5D}" srcOrd="1" destOrd="0" presId="urn:microsoft.com/office/officeart/2005/8/layout/venn2"/>
    <dgm:cxn modelId="{FB6FAE4C-F62F-43BC-A3F6-22D7BCC86112}" type="presOf" srcId="{172F4B84-6A96-400D-AD36-E9E62B616BA8}" destId="{AA4E3252-28E7-45EF-A2B9-22522F08AFFD}" srcOrd="0" destOrd="0" presId="urn:microsoft.com/office/officeart/2005/8/layout/venn2"/>
    <dgm:cxn modelId="{525A77EC-B0AA-4A48-B0B7-4991E06773D7}" srcId="{CD7AE84B-8655-42C4-A482-AE6AF929742C}" destId="{7BCC576F-7879-44B1-9E0E-2142BE3217C0}" srcOrd="3" destOrd="0" parTransId="{17CAE4D5-2C83-4218-AAAA-134C352ADA0D}" sibTransId="{5C24ACCB-189C-4FF4-83D5-198E8D75B0D2}"/>
    <dgm:cxn modelId="{C5B36BFD-FB40-4A89-B8E3-671DA8F46A73}" type="presOf" srcId="{CD7AE84B-8655-42C4-A482-AE6AF929742C}" destId="{AA730E4D-C4E5-4CA8-8A2E-B48E2CEB0593}" srcOrd="0" destOrd="0" presId="urn:microsoft.com/office/officeart/2005/8/layout/venn2"/>
    <dgm:cxn modelId="{EB8C4037-CFA4-4ADB-90FF-77D8B36A48F6}" type="presOf" srcId="{172F4B84-6A96-400D-AD36-E9E62B616BA8}" destId="{F8BB553C-E852-43A5-B776-B5A33783A138}" srcOrd="1" destOrd="0" presId="urn:microsoft.com/office/officeart/2005/8/layout/venn2"/>
    <dgm:cxn modelId="{CD45E840-93C7-4824-A3C6-89BB7CB2A284}" type="presOf" srcId="{7BCC576F-7879-44B1-9E0E-2142BE3217C0}" destId="{DC4C274D-120D-40F0-B713-5A1874716543}" srcOrd="0" destOrd="0" presId="urn:microsoft.com/office/officeart/2005/8/layout/venn2"/>
    <dgm:cxn modelId="{51188D9F-E18D-463E-A820-9FB69CDC9129}" srcId="{CD7AE84B-8655-42C4-A482-AE6AF929742C}" destId="{36CC5744-303B-4DF0-8182-B8CFCB811D52}" srcOrd="1" destOrd="0" parTransId="{D276896E-36BA-4BFA-9719-72BF3057BDE2}" sibTransId="{3B6E3202-DDCD-4F17-A566-8BDBA32D261A}"/>
    <dgm:cxn modelId="{8DA22124-DDE7-49BD-8B75-C2239CF0857E}" type="presOf" srcId="{36CC5744-303B-4DF0-8182-B8CFCB811D52}" destId="{7CF4CDAE-E3F8-45CB-8C7A-962501F6703F}" srcOrd="1" destOrd="0" presId="urn:microsoft.com/office/officeart/2005/8/layout/venn2"/>
    <dgm:cxn modelId="{629AF638-BBFA-453C-8809-B7398BC205D1}" type="presOf" srcId="{D96DD8CB-DF71-41A3-9C97-E86C74F43E8F}" destId="{418C80DF-8035-4449-B921-38F25E6BCB92}" srcOrd="0" destOrd="0" presId="urn:microsoft.com/office/officeart/2005/8/layout/venn2"/>
    <dgm:cxn modelId="{A8AA2E49-D37F-4062-B4F4-F5200433CA12}" srcId="{CD7AE84B-8655-42C4-A482-AE6AF929742C}" destId="{D96DD8CB-DF71-41A3-9C97-E86C74F43E8F}" srcOrd="0" destOrd="0" parTransId="{E37A2DAC-736C-4324-9286-9AC29407151A}" sibTransId="{512EFFAB-B851-43DB-BB09-FE0B14C4AA76}"/>
    <dgm:cxn modelId="{F6BB6472-B086-47D2-A6B8-24DDB8AA2700}" type="presOf" srcId="{7BCC576F-7879-44B1-9E0E-2142BE3217C0}" destId="{8E06BD8F-56AC-4002-9A6E-EB22D6B3787C}" srcOrd="1" destOrd="0" presId="urn:microsoft.com/office/officeart/2005/8/layout/venn2"/>
    <dgm:cxn modelId="{87F09CCA-8AFA-49C3-8099-7B8A47FC39C0}" type="presParOf" srcId="{AA730E4D-C4E5-4CA8-8A2E-B48E2CEB0593}" destId="{ACD7D974-ABA2-432A-818E-363F169CBB73}" srcOrd="0" destOrd="0" presId="urn:microsoft.com/office/officeart/2005/8/layout/venn2"/>
    <dgm:cxn modelId="{5C9FD04B-87A3-43BD-B40E-3284BA3CD6C0}" type="presParOf" srcId="{ACD7D974-ABA2-432A-818E-363F169CBB73}" destId="{418C80DF-8035-4449-B921-38F25E6BCB92}" srcOrd="0" destOrd="0" presId="urn:microsoft.com/office/officeart/2005/8/layout/venn2"/>
    <dgm:cxn modelId="{ED5C3C49-3CFC-415B-8E08-6DE998427A81}" type="presParOf" srcId="{ACD7D974-ABA2-432A-818E-363F169CBB73}" destId="{5B2CFA2F-4327-4945-B980-D9CA2ABD7C5D}" srcOrd="1" destOrd="0" presId="urn:microsoft.com/office/officeart/2005/8/layout/venn2"/>
    <dgm:cxn modelId="{A5F3504A-ABD1-482C-A857-678FB338FE5A}" type="presParOf" srcId="{AA730E4D-C4E5-4CA8-8A2E-B48E2CEB0593}" destId="{0781602F-A22D-4C93-8096-D614059BDA86}" srcOrd="1" destOrd="0" presId="urn:microsoft.com/office/officeart/2005/8/layout/venn2"/>
    <dgm:cxn modelId="{A0652B73-3121-4CD9-818B-1F7F66881BCF}" type="presParOf" srcId="{0781602F-A22D-4C93-8096-D614059BDA86}" destId="{8C2F165D-AF46-4D38-A917-027FD4C525E8}" srcOrd="0" destOrd="0" presId="urn:microsoft.com/office/officeart/2005/8/layout/venn2"/>
    <dgm:cxn modelId="{7F43BB96-5045-477F-AD6F-CBB461F4875A}" type="presParOf" srcId="{0781602F-A22D-4C93-8096-D614059BDA86}" destId="{7CF4CDAE-E3F8-45CB-8C7A-962501F6703F}" srcOrd="1" destOrd="0" presId="urn:microsoft.com/office/officeart/2005/8/layout/venn2"/>
    <dgm:cxn modelId="{4C59739A-6B0F-4711-ABEB-D6EA2A915199}" type="presParOf" srcId="{AA730E4D-C4E5-4CA8-8A2E-B48E2CEB0593}" destId="{FFF562E9-E0CE-4475-836D-672A6636051E}" srcOrd="2" destOrd="0" presId="urn:microsoft.com/office/officeart/2005/8/layout/venn2"/>
    <dgm:cxn modelId="{E1293207-7B82-4CBC-BE56-DBAECA9A5F03}" type="presParOf" srcId="{FFF562E9-E0CE-4475-836D-672A6636051E}" destId="{AA4E3252-28E7-45EF-A2B9-22522F08AFFD}" srcOrd="0" destOrd="0" presId="urn:microsoft.com/office/officeart/2005/8/layout/venn2"/>
    <dgm:cxn modelId="{6FEF4573-6977-4BBF-B8B3-3318D60423CA}" type="presParOf" srcId="{FFF562E9-E0CE-4475-836D-672A6636051E}" destId="{F8BB553C-E852-43A5-B776-B5A33783A138}" srcOrd="1" destOrd="0" presId="urn:microsoft.com/office/officeart/2005/8/layout/venn2"/>
    <dgm:cxn modelId="{03A793BE-5028-4ECB-8461-5418E8DA32A9}" type="presParOf" srcId="{AA730E4D-C4E5-4CA8-8A2E-B48E2CEB0593}" destId="{63AA6839-EF04-472F-9645-AD4C4A44FD20}" srcOrd="3" destOrd="0" presId="urn:microsoft.com/office/officeart/2005/8/layout/venn2"/>
    <dgm:cxn modelId="{AB516851-CC8D-43CE-A82C-0591572CC7D1}" type="presParOf" srcId="{63AA6839-EF04-472F-9645-AD4C4A44FD20}" destId="{DC4C274D-120D-40F0-B713-5A1874716543}" srcOrd="0" destOrd="0" presId="urn:microsoft.com/office/officeart/2005/8/layout/venn2"/>
    <dgm:cxn modelId="{FBE12E90-F9B4-4EB3-82F0-191AE0DFE6A9}" type="presParOf" srcId="{63AA6839-EF04-472F-9645-AD4C4A44FD20}" destId="{8E06BD8F-56AC-4002-9A6E-EB22D6B3787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7AE84B-8655-42C4-A482-AE6AF929742C}" type="doc">
      <dgm:prSet loTypeId="urn:microsoft.com/office/officeart/2005/8/layout/venn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96DD8CB-DF71-41A3-9C97-E86C74F43E8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/>
            <a:t>4.Эмоционально-ценностное отношение к миру </a:t>
          </a:r>
        </a:p>
      </dgm:t>
    </dgm:pt>
    <dgm:pt modelId="{E37A2DAC-736C-4324-9286-9AC29407151A}" type="parTrans" cxnId="{A8AA2E49-D37F-4062-B4F4-F5200433CA12}">
      <dgm:prSet/>
      <dgm:spPr/>
      <dgm:t>
        <a:bodyPr/>
        <a:lstStyle/>
        <a:p>
          <a:endParaRPr lang="ru-RU" sz="1000"/>
        </a:p>
      </dgm:t>
    </dgm:pt>
    <dgm:pt modelId="{512EFFAB-B851-43DB-BB09-FE0B14C4AA76}" type="sibTrans" cxnId="{A8AA2E49-D37F-4062-B4F4-F5200433CA12}">
      <dgm:prSet/>
      <dgm:spPr/>
      <dgm:t>
        <a:bodyPr/>
        <a:lstStyle/>
        <a:p>
          <a:endParaRPr lang="ru-RU" sz="1000"/>
        </a:p>
      </dgm:t>
    </dgm:pt>
    <dgm:pt modelId="{36CC5744-303B-4DF0-8182-B8CFCB811D52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400" b="1" dirty="0"/>
            <a:t>3</a:t>
          </a:r>
          <a:r>
            <a:rPr lang="ru-RU" sz="1400" b="1" dirty="0" smtClean="0"/>
            <a:t>. Опыт деятельности в ситуации неопределенности</a:t>
          </a:r>
          <a:endParaRPr lang="ru-RU" sz="1400" b="1" dirty="0"/>
        </a:p>
      </dgm:t>
    </dgm:pt>
    <dgm:pt modelId="{D276896E-36BA-4BFA-9719-72BF3057BDE2}" type="parTrans" cxnId="{51188D9F-E18D-463E-A820-9FB69CDC9129}">
      <dgm:prSet/>
      <dgm:spPr/>
      <dgm:t>
        <a:bodyPr/>
        <a:lstStyle/>
        <a:p>
          <a:endParaRPr lang="ru-RU" sz="1000"/>
        </a:p>
      </dgm:t>
    </dgm:pt>
    <dgm:pt modelId="{3B6E3202-DDCD-4F17-A566-8BDBA32D261A}" type="sibTrans" cxnId="{51188D9F-E18D-463E-A820-9FB69CDC9129}">
      <dgm:prSet/>
      <dgm:spPr/>
      <dgm:t>
        <a:bodyPr/>
        <a:lstStyle/>
        <a:p>
          <a:endParaRPr lang="ru-RU" sz="1000"/>
        </a:p>
      </dgm:t>
    </dgm:pt>
    <dgm:pt modelId="{172F4B84-6A96-400D-AD36-E9E62B616BA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/>
            <a:t>2. Опыт </a:t>
          </a:r>
          <a:r>
            <a:rPr lang="ru-RU" sz="1400" b="1" dirty="0" smtClean="0"/>
            <a:t>известных способов </a:t>
          </a:r>
          <a:r>
            <a:rPr lang="ru-RU" sz="1400" b="1" dirty="0"/>
            <a:t>деятельности</a:t>
          </a:r>
          <a:endParaRPr lang="ru-RU" sz="1400" dirty="0"/>
        </a:p>
      </dgm:t>
    </dgm:pt>
    <dgm:pt modelId="{B4A6BA65-F33E-4D78-AB92-7CC928372C6E}" type="parTrans" cxnId="{FC950339-8A5B-4BA0-AB22-817BF0A60CC1}">
      <dgm:prSet/>
      <dgm:spPr/>
      <dgm:t>
        <a:bodyPr/>
        <a:lstStyle/>
        <a:p>
          <a:endParaRPr lang="ru-RU" sz="1000"/>
        </a:p>
      </dgm:t>
    </dgm:pt>
    <dgm:pt modelId="{E0CF7070-B871-48DA-8A07-08509D72EF3F}" type="sibTrans" cxnId="{FC950339-8A5B-4BA0-AB22-817BF0A60CC1}">
      <dgm:prSet/>
      <dgm:spPr/>
      <dgm:t>
        <a:bodyPr/>
        <a:lstStyle/>
        <a:p>
          <a:endParaRPr lang="ru-RU" sz="1000"/>
        </a:p>
      </dgm:t>
    </dgm:pt>
    <dgm:pt modelId="{7BCC576F-7879-44B1-9E0E-2142BE3217C0}">
      <dgm:prSet phldrT="[Текст]" custT="1"/>
      <dgm:spPr>
        <a:noFill/>
      </dgm:spPr>
      <dgm:t>
        <a:bodyPr/>
        <a:lstStyle/>
        <a:p>
          <a:r>
            <a:rPr lang="ru-RU" sz="1800" b="1" dirty="0"/>
            <a:t>1.Знания</a:t>
          </a:r>
        </a:p>
      </dgm:t>
    </dgm:pt>
    <dgm:pt modelId="{17CAE4D5-2C83-4218-AAAA-134C352ADA0D}" type="parTrans" cxnId="{525A77EC-B0AA-4A48-B0B7-4991E06773D7}">
      <dgm:prSet/>
      <dgm:spPr/>
      <dgm:t>
        <a:bodyPr/>
        <a:lstStyle/>
        <a:p>
          <a:endParaRPr lang="ru-RU" sz="1000"/>
        </a:p>
      </dgm:t>
    </dgm:pt>
    <dgm:pt modelId="{5C24ACCB-189C-4FF4-83D5-198E8D75B0D2}" type="sibTrans" cxnId="{525A77EC-B0AA-4A48-B0B7-4991E06773D7}">
      <dgm:prSet/>
      <dgm:spPr/>
      <dgm:t>
        <a:bodyPr/>
        <a:lstStyle/>
        <a:p>
          <a:endParaRPr lang="ru-RU" sz="1000"/>
        </a:p>
      </dgm:t>
    </dgm:pt>
    <dgm:pt modelId="{AA730E4D-C4E5-4CA8-8A2E-B48E2CEB0593}" type="pres">
      <dgm:prSet presAssocID="{CD7AE84B-8655-42C4-A482-AE6AF929742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D7D974-ABA2-432A-818E-363F169CBB73}" type="pres">
      <dgm:prSet presAssocID="{CD7AE84B-8655-42C4-A482-AE6AF929742C}" presName="comp1" presStyleCnt="0"/>
      <dgm:spPr/>
      <dgm:t>
        <a:bodyPr/>
        <a:lstStyle/>
        <a:p>
          <a:endParaRPr lang="ru-RU"/>
        </a:p>
      </dgm:t>
    </dgm:pt>
    <dgm:pt modelId="{418C80DF-8035-4449-B921-38F25E6BCB92}" type="pres">
      <dgm:prSet presAssocID="{CD7AE84B-8655-42C4-A482-AE6AF929742C}" presName="circle1" presStyleLbl="node1" presStyleIdx="0" presStyleCnt="4" custScaleX="157840"/>
      <dgm:spPr/>
      <dgm:t>
        <a:bodyPr/>
        <a:lstStyle/>
        <a:p>
          <a:endParaRPr lang="ru-RU"/>
        </a:p>
      </dgm:t>
    </dgm:pt>
    <dgm:pt modelId="{5B2CFA2F-4327-4945-B980-D9CA2ABD7C5D}" type="pres">
      <dgm:prSet presAssocID="{CD7AE84B-8655-42C4-A482-AE6AF929742C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1602F-A22D-4C93-8096-D614059BDA86}" type="pres">
      <dgm:prSet presAssocID="{CD7AE84B-8655-42C4-A482-AE6AF929742C}" presName="comp2" presStyleCnt="0"/>
      <dgm:spPr/>
      <dgm:t>
        <a:bodyPr/>
        <a:lstStyle/>
        <a:p>
          <a:endParaRPr lang="ru-RU"/>
        </a:p>
      </dgm:t>
    </dgm:pt>
    <dgm:pt modelId="{8C2F165D-AF46-4D38-A917-027FD4C525E8}" type="pres">
      <dgm:prSet presAssocID="{CD7AE84B-8655-42C4-A482-AE6AF929742C}" presName="circle2" presStyleLbl="node1" presStyleIdx="1" presStyleCnt="4" custScaleX="153895"/>
      <dgm:spPr/>
      <dgm:t>
        <a:bodyPr/>
        <a:lstStyle/>
        <a:p>
          <a:endParaRPr lang="ru-RU"/>
        </a:p>
      </dgm:t>
    </dgm:pt>
    <dgm:pt modelId="{7CF4CDAE-E3F8-45CB-8C7A-962501F6703F}" type="pres">
      <dgm:prSet presAssocID="{CD7AE84B-8655-42C4-A482-AE6AF929742C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562E9-E0CE-4475-836D-672A6636051E}" type="pres">
      <dgm:prSet presAssocID="{CD7AE84B-8655-42C4-A482-AE6AF929742C}" presName="comp3" presStyleCnt="0"/>
      <dgm:spPr/>
      <dgm:t>
        <a:bodyPr/>
        <a:lstStyle/>
        <a:p>
          <a:endParaRPr lang="ru-RU"/>
        </a:p>
      </dgm:t>
    </dgm:pt>
    <dgm:pt modelId="{AA4E3252-28E7-45EF-A2B9-22522F08AFFD}" type="pres">
      <dgm:prSet presAssocID="{CD7AE84B-8655-42C4-A482-AE6AF929742C}" presName="circle3" presStyleLbl="node1" presStyleIdx="2" presStyleCnt="4" custScaleX="168363" custScaleY="93382"/>
      <dgm:spPr/>
      <dgm:t>
        <a:bodyPr/>
        <a:lstStyle/>
        <a:p>
          <a:endParaRPr lang="ru-RU"/>
        </a:p>
      </dgm:t>
    </dgm:pt>
    <dgm:pt modelId="{F8BB553C-E852-43A5-B776-B5A33783A138}" type="pres">
      <dgm:prSet presAssocID="{CD7AE84B-8655-42C4-A482-AE6AF929742C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A6839-EF04-472F-9645-AD4C4A44FD20}" type="pres">
      <dgm:prSet presAssocID="{CD7AE84B-8655-42C4-A482-AE6AF929742C}" presName="comp4" presStyleCnt="0"/>
      <dgm:spPr/>
      <dgm:t>
        <a:bodyPr/>
        <a:lstStyle/>
        <a:p>
          <a:endParaRPr lang="ru-RU"/>
        </a:p>
      </dgm:t>
    </dgm:pt>
    <dgm:pt modelId="{DC4C274D-120D-40F0-B713-5A1874716543}" type="pres">
      <dgm:prSet presAssocID="{CD7AE84B-8655-42C4-A482-AE6AF929742C}" presName="circle4" presStyleLbl="node1" presStyleIdx="3" presStyleCnt="4"/>
      <dgm:spPr/>
      <dgm:t>
        <a:bodyPr/>
        <a:lstStyle/>
        <a:p>
          <a:endParaRPr lang="ru-RU"/>
        </a:p>
      </dgm:t>
    </dgm:pt>
    <dgm:pt modelId="{8E06BD8F-56AC-4002-9A6E-EB22D6B3787C}" type="pres">
      <dgm:prSet presAssocID="{CD7AE84B-8655-42C4-A482-AE6AF929742C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989B6B-18CE-4668-8F4D-31D96811C633}" type="presOf" srcId="{D96DD8CB-DF71-41A3-9C97-E86C74F43E8F}" destId="{5B2CFA2F-4327-4945-B980-D9CA2ABD7C5D}" srcOrd="1" destOrd="0" presId="urn:microsoft.com/office/officeart/2005/8/layout/venn2"/>
    <dgm:cxn modelId="{A1769A73-4F22-46C1-AA30-4A7B5974B9F2}" type="presOf" srcId="{7BCC576F-7879-44B1-9E0E-2142BE3217C0}" destId="{8E06BD8F-56AC-4002-9A6E-EB22D6B3787C}" srcOrd="1" destOrd="0" presId="urn:microsoft.com/office/officeart/2005/8/layout/venn2"/>
    <dgm:cxn modelId="{055D6332-CBD6-404C-9D0A-53EDFEE065C5}" type="presOf" srcId="{172F4B84-6A96-400D-AD36-E9E62B616BA8}" destId="{F8BB553C-E852-43A5-B776-B5A33783A138}" srcOrd="1" destOrd="0" presId="urn:microsoft.com/office/officeart/2005/8/layout/venn2"/>
    <dgm:cxn modelId="{A8AA2E49-D37F-4062-B4F4-F5200433CA12}" srcId="{CD7AE84B-8655-42C4-A482-AE6AF929742C}" destId="{D96DD8CB-DF71-41A3-9C97-E86C74F43E8F}" srcOrd="0" destOrd="0" parTransId="{E37A2DAC-736C-4324-9286-9AC29407151A}" sibTransId="{512EFFAB-B851-43DB-BB09-FE0B14C4AA76}"/>
    <dgm:cxn modelId="{C9DA7941-2229-48C7-AE5E-781E5E7CCA96}" type="presOf" srcId="{D96DD8CB-DF71-41A3-9C97-E86C74F43E8F}" destId="{418C80DF-8035-4449-B921-38F25E6BCB92}" srcOrd="0" destOrd="0" presId="urn:microsoft.com/office/officeart/2005/8/layout/venn2"/>
    <dgm:cxn modelId="{525A77EC-B0AA-4A48-B0B7-4991E06773D7}" srcId="{CD7AE84B-8655-42C4-A482-AE6AF929742C}" destId="{7BCC576F-7879-44B1-9E0E-2142BE3217C0}" srcOrd="3" destOrd="0" parTransId="{17CAE4D5-2C83-4218-AAAA-134C352ADA0D}" sibTransId="{5C24ACCB-189C-4FF4-83D5-198E8D75B0D2}"/>
    <dgm:cxn modelId="{51188D9F-E18D-463E-A820-9FB69CDC9129}" srcId="{CD7AE84B-8655-42C4-A482-AE6AF929742C}" destId="{36CC5744-303B-4DF0-8182-B8CFCB811D52}" srcOrd="1" destOrd="0" parTransId="{D276896E-36BA-4BFA-9719-72BF3057BDE2}" sibTransId="{3B6E3202-DDCD-4F17-A566-8BDBA32D261A}"/>
    <dgm:cxn modelId="{DD500C81-157C-4B13-A01C-B10462F6D5AA}" type="presOf" srcId="{36CC5744-303B-4DF0-8182-B8CFCB811D52}" destId="{7CF4CDAE-E3F8-45CB-8C7A-962501F6703F}" srcOrd="1" destOrd="0" presId="urn:microsoft.com/office/officeart/2005/8/layout/venn2"/>
    <dgm:cxn modelId="{F88122C9-CB99-40D5-B38B-B1B4D0201B8F}" type="presOf" srcId="{36CC5744-303B-4DF0-8182-B8CFCB811D52}" destId="{8C2F165D-AF46-4D38-A917-027FD4C525E8}" srcOrd="0" destOrd="0" presId="urn:microsoft.com/office/officeart/2005/8/layout/venn2"/>
    <dgm:cxn modelId="{A0F8F2B0-7B3B-45FA-81A3-A08A3DF064DE}" type="presOf" srcId="{7BCC576F-7879-44B1-9E0E-2142BE3217C0}" destId="{DC4C274D-120D-40F0-B713-5A1874716543}" srcOrd="0" destOrd="0" presId="urn:microsoft.com/office/officeart/2005/8/layout/venn2"/>
    <dgm:cxn modelId="{8AAA215B-1918-41A2-A1F1-A9A7AD2EC359}" type="presOf" srcId="{CD7AE84B-8655-42C4-A482-AE6AF929742C}" destId="{AA730E4D-C4E5-4CA8-8A2E-B48E2CEB0593}" srcOrd="0" destOrd="0" presId="urn:microsoft.com/office/officeart/2005/8/layout/venn2"/>
    <dgm:cxn modelId="{FC950339-8A5B-4BA0-AB22-817BF0A60CC1}" srcId="{CD7AE84B-8655-42C4-A482-AE6AF929742C}" destId="{172F4B84-6A96-400D-AD36-E9E62B616BA8}" srcOrd="2" destOrd="0" parTransId="{B4A6BA65-F33E-4D78-AB92-7CC928372C6E}" sibTransId="{E0CF7070-B871-48DA-8A07-08509D72EF3F}"/>
    <dgm:cxn modelId="{B48E0B45-FEA2-476A-8C09-75E94BACCBCF}" type="presOf" srcId="{172F4B84-6A96-400D-AD36-E9E62B616BA8}" destId="{AA4E3252-28E7-45EF-A2B9-22522F08AFFD}" srcOrd="0" destOrd="0" presId="urn:microsoft.com/office/officeart/2005/8/layout/venn2"/>
    <dgm:cxn modelId="{2A09706F-97DD-4C65-BBE9-AC33C66D40E2}" type="presParOf" srcId="{AA730E4D-C4E5-4CA8-8A2E-B48E2CEB0593}" destId="{ACD7D974-ABA2-432A-818E-363F169CBB73}" srcOrd="0" destOrd="0" presId="urn:microsoft.com/office/officeart/2005/8/layout/venn2"/>
    <dgm:cxn modelId="{83D430C4-A86E-4E64-9173-9E568BE1973E}" type="presParOf" srcId="{ACD7D974-ABA2-432A-818E-363F169CBB73}" destId="{418C80DF-8035-4449-B921-38F25E6BCB92}" srcOrd="0" destOrd="0" presId="urn:microsoft.com/office/officeart/2005/8/layout/venn2"/>
    <dgm:cxn modelId="{D5B2CF6D-EC9A-41C0-A906-8520ED59A8D4}" type="presParOf" srcId="{ACD7D974-ABA2-432A-818E-363F169CBB73}" destId="{5B2CFA2F-4327-4945-B980-D9CA2ABD7C5D}" srcOrd="1" destOrd="0" presId="urn:microsoft.com/office/officeart/2005/8/layout/venn2"/>
    <dgm:cxn modelId="{C4AA02FB-78CF-4807-8BBA-C4723B614D5E}" type="presParOf" srcId="{AA730E4D-C4E5-4CA8-8A2E-B48E2CEB0593}" destId="{0781602F-A22D-4C93-8096-D614059BDA86}" srcOrd="1" destOrd="0" presId="urn:microsoft.com/office/officeart/2005/8/layout/venn2"/>
    <dgm:cxn modelId="{9E9EBB81-F201-4EFC-B025-EB380EEEBFF0}" type="presParOf" srcId="{0781602F-A22D-4C93-8096-D614059BDA86}" destId="{8C2F165D-AF46-4D38-A917-027FD4C525E8}" srcOrd="0" destOrd="0" presId="urn:microsoft.com/office/officeart/2005/8/layout/venn2"/>
    <dgm:cxn modelId="{EA41F9ED-6CED-4A31-AD00-C09F63C91710}" type="presParOf" srcId="{0781602F-A22D-4C93-8096-D614059BDA86}" destId="{7CF4CDAE-E3F8-45CB-8C7A-962501F6703F}" srcOrd="1" destOrd="0" presId="urn:microsoft.com/office/officeart/2005/8/layout/venn2"/>
    <dgm:cxn modelId="{6FF42D63-D373-40EB-A034-49BF609A1CF2}" type="presParOf" srcId="{AA730E4D-C4E5-4CA8-8A2E-B48E2CEB0593}" destId="{FFF562E9-E0CE-4475-836D-672A6636051E}" srcOrd="2" destOrd="0" presId="urn:microsoft.com/office/officeart/2005/8/layout/venn2"/>
    <dgm:cxn modelId="{A940453A-E881-4B41-8E46-5116780C364D}" type="presParOf" srcId="{FFF562E9-E0CE-4475-836D-672A6636051E}" destId="{AA4E3252-28E7-45EF-A2B9-22522F08AFFD}" srcOrd="0" destOrd="0" presId="urn:microsoft.com/office/officeart/2005/8/layout/venn2"/>
    <dgm:cxn modelId="{71ED95A8-8B17-4D6E-B0DC-3AE524C868DF}" type="presParOf" srcId="{FFF562E9-E0CE-4475-836D-672A6636051E}" destId="{F8BB553C-E852-43A5-B776-B5A33783A138}" srcOrd="1" destOrd="0" presId="urn:microsoft.com/office/officeart/2005/8/layout/venn2"/>
    <dgm:cxn modelId="{6E5CE7E8-1F4E-474D-9914-7AD1CFEF1393}" type="presParOf" srcId="{AA730E4D-C4E5-4CA8-8A2E-B48E2CEB0593}" destId="{63AA6839-EF04-472F-9645-AD4C4A44FD20}" srcOrd="3" destOrd="0" presId="urn:microsoft.com/office/officeart/2005/8/layout/venn2"/>
    <dgm:cxn modelId="{24F64FDC-514E-4510-B369-B287A0C8F8C9}" type="presParOf" srcId="{63AA6839-EF04-472F-9645-AD4C4A44FD20}" destId="{DC4C274D-120D-40F0-B713-5A1874716543}" srcOrd="0" destOrd="0" presId="urn:microsoft.com/office/officeart/2005/8/layout/venn2"/>
    <dgm:cxn modelId="{8F0D5087-35B4-48D8-BF10-01FDDCA84B09}" type="presParOf" srcId="{63AA6839-EF04-472F-9645-AD4C4A44FD20}" destId="{8E06BD8F-56AC-4002-9A6E-EB22D6B3787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7AE84B-8655-42C4-A482-AE6AF929742C}" type="doc">
      <dgm:prSet loTypeId="urn:microsoft.com/office/officeart/2005/8/layout/venn2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D96DD8CB-DF71-41A3-9C97-E86C74F43E8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4.Эмоционально-ценностное отношение к миру </a:t>
          </a:r>
          <a:endParaRPr lang="ru-RU" sz="1600" b="1" dirty="0">
            <a:solidFill>
              <a:schemeClr val="tx1"/>
            </a:solidFill>
          </a:endParaRPr>
        </a:p>
      </dgm:t>
    </dgm:pt>
    <dgm:pt modelId="{E37A2DAC-736C-4324-9286-9AC29407151A}" type="parTrans" cxnId="{A8AA2E49-D37F-4062-B4F4-F5200433CA12}">
      <dgm:prSet/>
      <dgm:spPr/>
      <dgm:t>
        <a:bodyPr/>
        <a:lstStyle/>
        <a:p>
          <a:endParaRPr lang="ru-RU" sz="1000"/>
        </a:p>
      </dgm:t>
    </dgm:pt>
    <dgm:pt modelId="{512EFFAB-B851-43DB-BB09-FE0B14C4AA76}" type="sibTrans" cxnId="{A8AA2E49-D37F-4062-B4F4-F5200433CA12}">
      <dgm:prSet/>
      <dgm:spPr/>
      <dgm:t>
        <a:bodyPr/>
        <a:lstStyle/>
        <a:p>
          <a:endParaRPr lang="ru-RU" sz="1000"/>
        </a:p>
      </dgm:t>
    </dgm:pt>
    <dgm:pt modelId="{36CC5744-303B-4DF0-8182-B8CFCB811D5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3. </a:t>
          </a:r>
          <a:r>
            <a:rPr lang="ru-RU" sz="1600" b="1" dirty="0" err="1" smtClean="0">
              <a:solidFill>
                <a:schemeClr val="tx1"/>
              </a:solidFill>
            </a:rPr>
            <a:t>Метапредметные</a:t>
          </a:r>
          <a:r>
            <a:rPr lang="ru-RU" sz="1600" b="1" dirty="0" smtClean="0">
              <a:solidFill>
                <a:schemeClr val="tx1"/>
              </a:solidFill>
            </a:rPr>
            <a:t> умения</a:t>
          </a:r>
          <a:endParaRPr lang="ru-RU" sz="1600" b="1" dirty="0">
            <a:solidFill>
              <a:schemeClr val="tx1"/>
            </a:solidFill>
          </a:endParaRPr>
        </a:p>
      </dgm:t>
    </dgm:pt>
    <dgm:pt modelId="{D276896E-36BA-4BFA-9719-72BF3057BDE2}" type="parTrans" cxnId="{51188D9F-E18D-463E-A820-9FB69CDC9129}">
      <dgm:prSet/>
      <dgm:spPr/>
      <dgm:t>
        <a:bodyPr/>
        <a:lstStyle/>
        <a:p>
          <a:endParaRPr lang="ru-RU" sz="1000"/>
        </a:p>
      </dgm:t>
    </dgm:pt>
    <dgm:pt modelId="{3B6E3202-DDCD-4F17-A566-8BDBA32D261A}" type="sibTrans" cxnId="{51188D9F-E18D-463E-A820-9FB69CDC9129}">
      <dgm:prSet/>
      <dgm:spPr/>
      <dgm:t>
        <a:bodyPr/>
        <a:lstStyle/>
        <a:p>
          <a:endParaRPr lang="ru-RU" sz="1000"/>
        </a:p>
      </dgm:t>
    </dgm:pt>
    <dgm:pt modelId="{172F4B84-6A96-400D-AD36-E9E62B616BA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2. Предметные умения</a:t>
          </a:r>
          <a:endParaRPr lang="ru-RU" sz="1600" b="1" dirty="0">
            <a:solidFill>
              <a:schemeClr val="tx1"/>
            </a:solidFill>
          </a:endParaRPr>
        </a:p>
      </dgm:t>
    </dgm:pt>
    <dgm:pt modelId="{B4A6BA65-F33E-4D78-AB92-7CC928372C6E}" type="parTrans" cxnId="{FC950339-8A5B-4BA0-AB22-817BF0A60CC1}">
      <dgm:prSet/>
      <dgm:spPr/>
      <dgm:t>
        <a:bodyPr/>
        <a:lstStyle/>
        <a:p>
          <a:endParaRPr lang="ru-RU" sz="1000"/>
        </a:p>
      </dgm:t>
    </dgm:pt>
    <dgm:pt modelId="{E0CF7070-B871-48DA-8A07-08509D72EF3F}" type="sibTrans" cxnId="{FC950339-8A5B-4BA0-AB22-817BF0A60CC1}">
      <dgm:prSet/>
      <dgm:spPr/>
      <dgm:t>
        <a:bodyPr/>
        <a:lstStyle/>
        <a:p>
          <a:endParaRPr lang="ru-RU" sz="1000"/>
        </a:p>
      </dgm:t>
    </dgm:pt>
    <dgm:pt modelId="{7BCC576F-7879-44B1-9E0E-2142BE3217C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1.Знания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Метазнания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CAE4D5-2C83-4218-AAAA-134C352ADA0D}" type="parTrans" cxnId="{525A77EC-B0AA-4A48-B0B7-4991E06773D7}">
      <dgm:prSet/>
      <dgm:spPr/>
      <dgm:t>
        <a:bodyPr/>
        <a:lstStyle/>
        <a:p>
          <a:endParaRPr lang="ru-RU" sz="1000"/>
        </a:p>
      </dgm:t>
    </dgm:pt>
    <dgm:pt modelId="{5C24ACCB-189C-4FF4-83D5-198E8D75B0D2}" type="sibTrans" cxnId="{525A77EC-B0AA-4A48-B0B7-4991E06773D7}">
      <dgm:prSet/>
      <dgm:spPr/>
      <dgm:t>
        <a:bodyPr/>
        <a:lstStyle/>
        <a:p>
          <a:endParaRPr lang="ru-RU" sz="1000"/>
        </a:p>
      </dgm:t>
    </dgm:pt>
    <dgm:pt modelId="{AA730E4D-C4E5-4CA8-8A2E-B48E2CEB0593}" type="pres">
      <dgm:prSet presAssocID="{CD7AE84B-8655-42C4-A482-AE6AF929742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D7D974-ABA2-432A-818E-363F169CBB73}" type="pres">
      <dgm:prSet presAssocID="{CD7AE84B-8655-42C4-A482-AE6AF929742C}" presName="comp1" presStyleCnt="0"/>
      <dgm:spPr/>
      <dgm:t>
        <a:bodyPr/>
        <a:lstStyle/>
        <a:p>
          <a:endParaRPr lang="ru-RU"/>
        </a:p>
      </dgm:t>
    </dgm:pt>
    <dgm:pt modelId="{418C80DF-8035-4449-B921-38F25E6BCB92}" type="pres">
      <dgm:prSet presAssocID="{CD7AE84B-8655-42C4-A482-AE6AF929742C}" presName="circle1" presStyleLbl="node1" presStyleIdx="0" presStyleCnt="4" custScaleX="154684"/>
      <dgm:spPr/>
      <dgm:t>
        <a:bodyPr/>
        <a:lstStyle/>
        <a:p>
          <a:endParaRPr lang="ru-RU"/>
        </a:p>
      </dgm:t>
    </dgm:pt>
    <dgm:pt modelId="{5B2CFA2F-4327-4945-B980-D9CA2ABD7C5D}" type="pres">
      <dgm:prSet presAssocID="{CD7AE84B-8655-42C4-A482-AE6AF929742C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1602F-A22D-4C93-8096-D614059BDA86}" type="pres">
      <dgm:prSet presAssocID="{CD7AE84B-8655-42C4-A482-AE6AF929742C}" presName="comp2" presStyleCnt="0"/>
      <dgm:spPr/>
      <dgm:t>
        <a:bodyPr/>
        <a:lstStyle/>
        <a:p>
          <a:endParaRPr lang="ru-RU"/>
        </a:p>
      </dgm:t>
    </dgm:pt>
    <dgm:pt modelId="{8C2F165D-AF46-4D38-A917-027FD4C525E8}" type="pres">
      <dgm:prSet presAssocID="{CD7AE84B-8655-42C4-A482-AE6AF929742C}" presName="circle2" presStyleLbl="node1" presStyleIdx="1" presStyleCnt="4" custScaleX="146002"/>
      <dgm:spPr/>
      <dgm:t>
        <a:bodyPr/>
        <a:lstStyle/>
        <a:p>
          <a:endParaRPr lang="ru-RU"/>
        </a:p>
      </dgm:t>
    </dgm:pt>
    <dgm:pt modelId="{7CF4CDAE-E3F8-45CB-8C7A-962501F6703F}" type="pres">
      <dgm:prSet presAssocID="{CD7AE84B-8655-42C4-A482-AE6AF929742C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562E9-E0CE-4475-836D-672A6636051E}" type="pres">
      <dgm:prSet presAssocID="{CD7AE84B-8655-42C4-A482-AE6AF929742C}" presName="comp3" presStyleCnt="0"/>
      <dgm:spPr/>
      <dgm:t>
        <a:bodyPr/>
        <a:lstStyle/>
        <a:p>
          <a:endParaRPr lang="ru-RU"/>
        </a:p>
      </dgm:t>
    </dgm:pt>
    <dgm:pt modelId="{AA4E3252-28E7-45EF-A2B9-22522F08AFFD}" type="pres">
      <dgm:prSet presAssocID="{CD7AE84B-8655-42C4-A482-AE6AF929742C}" presName="circle3" presStyleLbl="node1" presStyleIdx="2" presStyleCnt="4" custScaleX="136795"/>
      <dgm:spPr/>
      <dgm:t>
        <a:bodyPr/>
        <a:lstStyle/>
        <a:p>
          <a:endParaRPr lang="ru-RU"/>
        </a:p>
      </dgm:t>
    </dgm:pt>
    <dgm:pt modelId="{F8BB553C-E852-43A5-B776-B5A33783A138}" type="pres">
      <dgm:prSet presAssocID="{CD7AE84B-8655-42C4-A482-AE6AF929742C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A6839-EF04-472F-9645-AD4C4A44FD20}" type="pres">
      <dgm:prSet presAssocID="{CD7AE84B-8655-42C4-A482-AE6AF929742C}" presName="comp4" presStyleCnt="0"/>
      <dgm:spPr/>
      <dgm:t>
        <a:bodyPr/>
        <a:lstStyle/>
        <a:p>
          <a:endParaRPr lang="ru-RU"/>
        </a:p>
      </dgm:t>
    </dgm:pt>
    <dgm:pt modelId="{DC4C274D-120D-40F0-B713-5A1874716543}" type="pres">
      <dgm:prSet presAssocID="{CD7AE84B-8655-42C4-A482-AE6AF929742C}" presName="circle4" presStyleLbl="node1" presStyleIdx="3" presStyleCnt="4"/>
      <dgm:spPr/>
      <dgm:t>
        <a:bodyPr/>
        <a:lstStyle/>
        <a:p>
          <a:endParaRPr lang="ru-RU"/>
        </a:p>
      </dgm:t>
    </dgm:pt>
    <dgm:pt modelId="{8E06BD8F-56AC-4002-9A6E-EB22D6B3787C}" type="pres">
      <dgm:prSet presAssocID="{CD7AE84B-8655-42C4-A482-AE6AF929742C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CA93EA-3ADA-4B0D-AC06-5CB060D57BA5}" type="presOf" srcId="{D96DD8CB-DF71-41A3-9C97-E86C74F43E8F}" destId="{5B2CFA2F-4327-4945-B980-D9CA2ABD7C5D}" srcOrd="1" destOrd="0" presId="urn:microsoft.com/office/officeart/2005/8/layout/venn2"/>
    <dgm:cxn modelId="{F44C8EC6-1202-46EB-B4CF-92E4ABD8EF1C}" type="presOf" srcId="{172F4B84-6A96-400D-AD36-E9E62B616BA8}" destId="{AA4E3252-28E7-45EF-A2B9-22522F08AFFD}" srcOrd="0" destOrd="0" presId="urn:microsoft.com/office/officeart/2005/8/layout/venn2"/>
    <dgm:cxn modelId="{F1590AE7-201D-4E83-B65A-F2EF7AA40CED}" type="presOf" srcId="{172F4B84-6A96-400D-AD36-E9E62B616BA8}" destId="{F8BB553C-E852-43A5-B776-B5A33783A138}" srcOrd="1" destOrd="0" presId="urn:microsoft.com/office/officeart/2005/8/layout/venn2"/>
    <dgm:cxn modelId="{A8AA2E49-D37F-4062-B4F4-F5200433CA12}" srcId="{CD7AE84B-8655-42C4-A482-AE6AF929742C}" destId="{D96DD8CB-DF71-41A3-9C97-E86C74F43E8F}" srcOrd="0" destOrd="0" parTransId="{E37A2DAC-736C-4324-9286-9AC29407151A}" sibTransId="{512EFFAB-B851-43DB-BB09-FE0B14C4AA76}"/>
    <dgm:cxn modelId="{2E237F77-E93C-4030-B45D-3EF7E0419F38}" type="presOf" srcId="{7BCC576F-7879-44B1-9E0E-2142BE3217C0}" destId="{8E06BD8F-56AC-4002-9A6E-EB22D6B3787C}" srcOrd="1" destOrd="0" presId="urn:microsoft.com/office/officeart/2005/8/layout/venn2"/>
    <dgm:cxn modelId="{EB7A04A4-E8F9-4E8A-B43D-53D74979D6EE}" type="presOf" srcId="{CD7AE84B-8655-42C4-A482-AE6AF929742C}" destId="{AA730E4D-C4E5-4CA8-8A2E-B48E2CEB0593}" srcOrd="0" destOrd="0" presId="urn:microsoft.com/office/officeart/2005/8/layout/venn2"/>
    <dgm:cxn modelId="{412B5749-084D-4D38-9BCE-0A145E3B2CFE}" type="presOf" srcId="{7BCC576F-7879-44B1-9E0E-2142BE3217C0}" destId="{DC4C274D-120D-40F0-B713-5A1874716543}" srcOrd="0" destOrd="0" presId="urn:microsoft.com/office/officeart/2005/8/layout/venn2"/>
    <dgm:cxn modelId="{525A77EC-B0AA-4A48-B0B7-4991E06773D7}" srcId="{CD7AE84B-8655-42C4-A482-AE6AF929742C}" destId="{7BCC576F-7879-44B1-9E0E-2142BE3217C0}" srcOrd="3" destOrd="0" parTransId="{17CAE4D5-2C83-4218-AAAA-134C352ADA0D}" sibTransId="{5C24ACCB-189C-4FF4-83D5-198E8D75B0D2}"/>
    <dgm:cxn modelId="{0B18E383-A105-4965-B7DA-D8A4886F7693}" type="presOf" srcId="{36CC5744-303B-4DF0-8182-B8CFCB811D52}" destId="{8C2F165D-AF46-4D38-A917-027FD4C525E8}" srcOrd="0" destOrd="0" presId="urn:microsoft.com/office/officeart/2005/8/layout/venn2"/>
    <dgm:cxn modelId="{51188D9F-E18D-463E-A820-9FB69CDC9129}" srcId="{CD7AE84B-8655-42C4-A482-AE6AF929742C}" destId="{36CC5744-303B-4DF0-8182-B8CFCB811D52}" srcOrd="1" destOrd="0" parTransId="{D276896E-36BA-4BFA-9719-72BF3057BDE2}" sibTransId="{3B6E3202-DDCD-4F17-A566-8BDBA32D261A}"/>
    <dgm:cxn modelId="{C0457A13-57A7-47DE-9CC5-600A2519F801}" type="presOf" srcId="{D96DD8CB-DF71-41A3-9C97-E86C74F43E8F}" destId="{418C80DF-8035-4449-B921-38F25E6BCB92}" srcOrd="0" destOrd="0" presId="urn:microsoft.com/office/officeart/2005/8/layout/venn2"/>
    <dgm:cxn modelId="{03D6ACB6-3813-4833-8BE9-58DF1B73ADC2}" type="presOf" srcId="{36CC5744-303B-4DF0-8182-B8CFCB811D52}" destId="{7CF4CDAE-E3F8-45CB-8C7A-962501F6703F}" srcOrd="1" destOrd="0" presId="urn:microsoft.com/office/officeart/2005/8/layout/venn2"/>
    <dgm:cxn modelId="{FC950339-8A5B-4BA0-AB22-817BF0A60CC1}" srcId="{CD7AE84B-8655-42C4-A482-AE6AF929742C}" destId="{172F4B84-6A96-400D-AD36-E9E62B616BA8}" srcOrd="2" destOrd="0" parTransId="{B4A6BA65-F33E-4D78-AB92-7CC928372C6E}" sibTransId="{E0CF7070-B871-48DA-8A07-08509D72EF3F}"/>
    <dgm:cxn modelId="{2A9887E0-8758-4A75-A8A3-D915C68C0533}" type="presParOf" srcId="{AA730E4D-C4E5-4CA8-8A2E-B48E2CEB0593}" destId="{ACD7D974-ABA2-432A-818E-363F169CBB73}" srcOrd="0" destOrd="0" presId="urn:microsoft.com/office/officeart/2005/8/layout/venn2"/>
    <dgm:cxn modelId="{A7BE9B0F-8216-416C-A573-FB108AE1C17C}" type="presParOf" srcId="{ACD7D974-ABA2-432A-818E-363F169CBB73}" destId="{418C80DF-8035-4449-B921-38F25E6BCB92}" srcOrd="0" destOrd="0" presId="urn:microsoft.com/office/officeart/2005/8/layout/venn2"/>
    <dgm:cxn modelId="{4278AC05-C8FB-441D-8D70-56D7AF1DCB44}" type="presParOf" srcId="{ACD7D974-ABA2-432A-818E-363F169CBB73}" destId="{5B2CFA2F-4327-4945-B980-D9CA2ABD7C5D}" srcOrd="1" destOrd="0" presId="urn:microsoft.com/office/officeart/2005/8/layout/venn2"/>
    <dgm:cxn modelId="{386E9CB1-0771-4D43-8856-DD3683BBAD81}" type="presParOf" srcId="{AA730E4D-C4E5-4CA8-8A2E-B48E2CEB0593}" destId="{0781602F-A22D-4C93-8096-D614059BDA86}" srcOrd="1" destOrd="0" presId="urn:microsoft.com/office/officeart/2005/8/layout/venn2"/>
    <dgm:cxn modelId="{BEEADE71-9D7C-4309-80C6-B77B70A3AD0D}" type="presParOf" srcId="{0781602F-A22D-4C93-8096-D614059BDA86}" destId="{8C2F165D-AF46-4D38-A917-027FD4C525E8}" srcOrd="0" destOrd="0" presId="urn:microsoft.com/office/officeart/2005/8/layout/venn2"/>
    <dgm:cxn modelId="{2894E76F-7667-4F5F-91B7-4ADED1ED2CE7}" type="presParOf" srcId="{0781602F-A22D-4C93-8096-D614059BDA86}" destId="{7CF4CDAE-E3F8-45CB-8C7A-962501F6703F}" srcOrd="1" destOrd="0" presId="urn:microsoft.com/office/officeart/2005/8/layout/venn2"/>
    <dgm:cxn modelId="{A2ABE100-9F8C-4B83-9857-535FF53943AA}" type="presParOf" srcId="{AA730E4D-C4E5-4CA8-8A2E-B48E2CEB0593}" destId="{FFF562E9-E0CE-4475-836D-672A6636051E}" srcOrd="2" destOrd="0" presId="urn:microsoft.com/office/officeart/2005/8/layout/venn2"/>
    <dgm:cxn modelId="{6EE586D9-F96F-44E2-ACC4-9FFCABD4787D}" type="presParOf" srcId="{FFF562E9-E0CE-4475-836D-672A6636051E}" destId="{AA4E3252-28E7-45EF-A2B9-22522F08AFFD}" srcOrd="0" destOrd="0" presId="urn:microsoft.com/office/officeart/2005/8/layout/venn2"/>
    <dgm:cxn modelId="{C3F2BABB-63DB-4388-871D-4D76923B64AC}" type="presParOf" srcId="{FFF562E9-E0CE-4475-836D-672A6636051E}" destId="{F8BB553C-E852-43A5-B776-B5A33783A138}" srcOrd="1" destOrd="0" presId="urn:microsoft.com/office/officeart/2005/8/layout/venn2"/>
    <dgm:cxn modelId="{00D74BA3-F007-4913-B520-566967C1354F}" type="presParOf" srcId="{AA730E4D-C4E5-4CA8-8A2E-B48E2CEB0593}" destId="{63AA6839-EF04-472F-9645-AD4C4A44FD20}" srcOrd="3" destOrd="0" presId="urn:microsoft.com/office/officeart/2005/8/layout/venn2"/>
    <dgm:cxn modelId="{76719D2E-EB01-40ED-B61C-6F12C3ECA28E}" type="presParOf" srcId="{63AA6839-EF04-472F-9645-AD4C4A44FD20}" destId="{DC4C274D-120D-40F0-B713-5A1874716543}" srcOrd="0" destOrd="0" presId="urn:microsoft.com/office/officeart/2005/8/layout/venn2"/>
    <dgm:cxn modelId="{43221BE0-6BCC-4942-8B5D-2D4DEB268CC6}" type="presParOf" srcId="{63AA6839-EF04-472F-9645-AD4C4A44FD20}" destId="{8E06BD8F-56AC-4002-9A6E-EB22D6B3787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8C80DF-8035-4449-B921-38F25E6BCB92}">
      <dsp:nvSpPr>
        <dsp:cNvPr id="0" name=""/>
        <dsp:cNvSpPr/>
      </dsp:nvSpPr>
      <dsp:spPr>
        <a:xfrm>
          <a:off x="971518" y="0"/>
          <a:ext cx="6286562" cy="452596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</a:rPr>
            <a:t>4.Эмоционально-ценностное отношение к миру </a:t>
          </a:r>
        </a:p>
      </dsp:txBody>
      <dsp:txXfrm>
        <a:off x="3235938" y="226298"/>
        <a:ext cx="1757722" cy="678894"/>
      </dsp:txXfrm>
    </dsp:sp>
    <dsp:sp modelId="{8C2F165D-AF46-4D38-A917-027FD4C525E8}">
      <dsp:nvSpPr>
        <dsp:cNvPr id="0" name=""/>
        <dsp:cNvSpPr/>
      </dsp:nvSpPr>
      <dsp:spPr>
        <a:xfrm>
          <a:off x="1614477" y="905192"/>
          <a:ext cx="5000645" cy="3620770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</a:rPr>
            <a:t>3.Опыт творческой </a:t>
          </a:r>
          <a:r>
            <a:rPr lang="ru-RU" sz="1400" b="1" kern="1200" dirty="0" smtClean="0">
              <a:solidFill>
                <a:schemeClr val="tx1"/>
              </a:solidFill>
            </a:rPr>
            <a:t>деятельности - </a:t>
          </a:r>
          <a:r>
            <a:rPr lang="ru-RU" sz="1400" b="1" kern="1200" dirty="0" err="1" smtClean="0">
              <a:solidFill>
                <a:schemeClr val="tx1"/>
              </a:solidFill>
            </a:rPr>
            <a:t>метаумения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240937" y="1122438"/>
        <a:ext cx="1747725" cy="651738"/>
      </dsp:txXfrm>
    </dsp:sp>
    <dsp:sp modelId="{AA4E3252-28E7-45EF-A2B9-22522F08AFFD}">
      <dsp:nvSpPr>
        <dsp:cNvPr id="0" name=""/>
        <dsp:cNvSpPr/>
      </dsp:nvSpPr>
      <dsp:spPr>
        <a:xfrm>
          <a:off x="2257412" y="1810385"/>
          <a:ext cx="3714774" cy="2715577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tx1"/>
              </a:solidFill>
            </a:rPr>
            <a:t>2. Опыт способов </a:t>
          </a:r>
          <a:r>
            <a:rPr lang="ru-RU" sz="1400" b="1" kern="1200" dirty="0" smtClean="0">
              <a:solidFill>
                <a:schemeClr val="tx1"/>
              </a:solidFill>
            </a:rPr>
            <a:t>деятельности - умение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249257" y="2014053"/>
        <a:ext cx="1731084" cy="611005"/>
      </dsp:txXfrm>
    </dsp:sp>
    <dsp:sp modelId="{DC4C274D-120D-40F0-B713-5A1874716543}">
      <dsp:nvSpPr>
        <dsp:cNvPr id="0" name=""/>
        <dsp:cNvSpPr/>
      </dsp:nvSpPr>
      <dsp:spPr>
        <a:xfrm>
          <a:off x="3257546" y="2686050"/>
          <a:ext cx="1810385" cy="181038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1.Знания</a:t>
          </a:r>
        </a:p>
      </dsp:txBody>
      <dsp:txXfrm>
        <a:off x="3522671" y="3138646"/>
        <a:ext cx="1280135" cy="9051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8C80DF-8035-4449-B921-38F25E6BCB92}">
      <dsp:nvSpPr>
        <dsp:cNvPr id="0" name=""/>
        <dsp:cNvSpPr/>
      </dsp:nvSpPr>
      <dsp:spPr>
        <a:xfrm>
          <a:off x="757214" y="0"/>
          <a:ext cx="6715171" cy="45259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4.Эмоционально-ценностное отношение к миру </a:t>
          </a:r>
        </a:p>
      </dsp:txBody>
      <dsp:txXfrm>
        <a:off x="3176019" y="226298"/>
        <a:ext cx="1877561" cy="678894"/>
      </dsp:txXfrm>
    </dsp:sp>
    <dsp:sp modelId="{8C2F165D-AF46-4D38-A917-027FD4C525E8}">
      <dsp:nvSpPr>
        <dsp:cNvPr id="0" name=""/>
        <dsp:cNvSpPr/>
      </dsp:nvSpPr>
      <dsp:spPr>
        <a:xfrm>
          <a:off x="1471601" y="905192"/>
          <a:ext cx="5286397" cy="36207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3.Опыт </a:t>
          </a:r>
          <a:r>
            <a:rPr lang="ru-RU" sz="1400" b="1" kern="1200" dirty="0" smtClean="0"/>
            <a:t> способов творческой </a:t>
          </a:r>
          <a:r>
            <a:rPr lang="ru-RU" sz="1400" b="1" kern="1200" dirty="0"/>
            <a:t>деятельности</a:t>
          </a:r>
        </a:p>
      </dsp:txBody>
      <dsp:txXfrm>
        <a:off x="3191002" y="1122438"/>
        <a:ext cx="1847595" cy="651738"/>
      </dsp:txXfrm>
    </dsp:sp>
    <dsp:sp modelId="{AA4E3252-28E7-45EF-A2B9-22522F08AFFD}">
      <dsp:nvSpPr>
        <dsp:cNvPr id="0" name=""/>
        <dsp:cNvSpPr/>
      </dsp:nvSpPr>
      <dsp:spPr>
        <a:xfrm>
          <a:off x="2328845" y="1810385"/>
          <a:ext cx="3571908" cy="271557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2. </a:t>
          </a:r>
          <a:r>
            <a:rPr lang="ru-RU" sz="1400" b="1" kern="1200" dirty="0" smtClean="0"/>
            <a:t>Умения</a:t>
          </a:r>
          <a:endParaRPr lang="ru-RU" sz="1400" kern="1200" dirty="0"/>
        </a:p>
      </dsp:txBody>
      <dsp:txXfrm>
        <a:off x="3282545" y="2014053"/>
        <a:ext cx="1664509" cy="611005"/>
      </dsp:txXfrm>
    </dsp:sp>
    <dsp:sp modelId="{DC4C274D-120D-40F0-B713-5A1874716543}">
      <dsp:nvSpPr>
        <dsp:cNvPr id="0" name=""/>
        <dsp:cNvSpPr/>
      </dsp:nvSpPr>
      <dsp:spPr>
        <a:xfrm>
          <a:off x="2900357" y="2715577"/>
          <a:ext cx="2428885" cy="181038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1.Знания</a:t>
          </a:r>
        </a:p>
      </dsp:txBody>
      <dsp:txXfrm>
        <a:off x="3256059" y="3168174"/>
        <a:ext cx="1717481" cy="9051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8C80DF-8035-4449-B921-38F25E6BCB92}">
      <dsp:nvSpPr>
        <dsp:cNvPr id="0" name=""/>
        <dsp:cNvSpPr/>
      </dsp:nvSpPr>
      <dsp:spPr>
        <a:xfrm>
          <a:off x="900099" y="0"/>
          <a:ext cx="6429401" cy="4525963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4.Эмоционально-ценностное отношение к миру </a:t>
          </a:r>
        </a:p>
      </dsp:txBody>
      <dsp:txXfrm>
        <a:off x="3215969" y="226298"/>
        <a:ext cx="1797660" cy="678894"/>
      </dsp:txXfrm>
    </dsp:sp>
    <dsp:sp modelId="{8C2F165D-AF46-4D38-A917-027FD4C525E8}">
      <dsp:nvSpPr>
        <dsp:cNvPr id="0" name=""/>
        <dsp:cNvSpPr/>
      </dsp:nvSpPr>
      <dsp:spPr>
        <a:xfrm>
          <a:off x="1400163" y="905192"/>
          <a:ext cx="5429272" cy="362077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3.Опыт </a:t>
          </a:r>
          <a:r>
            <a:rPr lang="ru-RU" sz="1400" b="1" kern="1200" dirty="0" smtClean="0"/>
            <a:t> способов творческой </a:t>
          </a:r>
          <a:r>
            <a:rPr lang="ru-RU" sz="1400" b="1" kern="1200" dirty="0"/>
            <a:t>деятельности</a:t>
          </a:r>
        </a:p>
      </dsp:txBody>
      <dsp:txXfrm>
        <a:off x="3166034" y="1122438"/>
        <a:ext cx="1897530" cy="651738"/>
      </dsp:txXfrm>
    </dsp:sp>
    <dsp:sp modelId="{AA4E3252-28E7-45EF-A2B9-22522F08AFFD}">
      <dsp:nvSpPr>
        <dsp:cNvPr id="0" name=""/>
        <dsp:cNvSpPr/>
      </dsp:nvSpPr>
      <dsp:spPr>
        <a:xfrm>
          <a:off x="2400292" y="1810385"/>
          <a:ext cx="3429014" cy="2715577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2. </a:t>
          </a:r>
          <a:r>
            <a:rPr lang="ru-RU" sz="1800" b="1" kern="1200" dirty="0" smtClean="0">
              <a:solidFill>
                <a:schemeClr val="tx1"/>
              </a:solidFill>
            </a:rPr>
            <a:t>Умения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15839" y="2014053"/>
        <a:ext cx="1597920" cy="611005"/>
      </dsp:txXfrm>
    </dsp:sp>
    <dsp:sp modelId="{DC4C274D-120D-40F0-B713-5A1874716543}">
      <dsp:nvSpPr>
        <dsp:cNvPr id="0" name=""/>
        <dsp:cNvSpPr/>
      </dsp:nvSpPr>
      <dsp:spPr>
        <a:xfrm>
          <a:off x="2900357" y="2715577"/>
          <a:ext cx="2428885" cy="1810385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1.Знания</a:t>
          </a:r>
        </a:p>
      </dsp:txBody>
      <dsp:txXfrm>
        <a:off x="3256059" y="3168174"/>
        <a:ext cx="1717481" cy="90519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8C80DF-8035-4449-B921-38F25E6BCB92}">
      <dsp:nvSpPr>
        <dsp:cNvPr id="0" name=""/>
        <dsp:cNvSpPr/>
      </dsp:nvSpPr>
      <dsp:spPr>
        <a:xfrm>
          <a:off x="542910" y="0"/>
          <a:ext cx="7143779" cy="4525963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4.Эмоционально-ценностное отношение к миру </a:t>
          </a:r>
        </a:p>
      </dsp:txBody>
      <dsp:txXfrm>
        <a:off x="3116099" y="226298"/>
        <a:ext cx="1997400" cy="678894"/>
      </dsp:txXfrm>
    </dsp:sp>
    <dsp:sp modelId="{8C2F165D-AF46-4D38-A917-027FD4C525E8}">
      <dsp:nvSpPr>
        <dsp:cNvPr id="0" name=""/>
        <dsp:cNvSpPr/>
      </dsp:nvSpPr>
      <dsp:spPr>
        <a:xfrm>
          <a:off x="1328707" y="905192"/>
          <a:ext cx="5572184" cy="3620770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3</a:t>
          </a:r>
          <a:r>
            <a:rPr lang="ru-RU" sz="1400" b="1" kern="1200" dirty="0" smtClean="0"/>
            <a:t>. Опыт деятельности в ситуации неопределенности</a:t>
          </a:r>
          <a:endParaRPr lang="ru-RU" sz="1400" b="1" kern="1200" dirty="0"/>
        </a:p>
      </dsp:txBody>
      <dsp:txXfrm>
        <a:off x="3141060" y="1122438"/>
        <a:ext cx="1947478" cy="651738"/>
      </dsp:txXfrm>
    </dsp:sp>
    <dsp:sp modelId="{AA4E3252-28E7-45EF-A2B9-22522F08AFFD}">
      <dsp:nvSpPr>
        <dsp:cNvPr id="0" name=""/>
        <dsp:cNvSpPr/>
      </dsp:nvSpPr>
      <dsp:spPr>
        <a:xfrm>
          <a:off x="1828785" y="1900243"/>
          <a:ext cx="4572028" cy="253586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2. Опыт </a:t>
          </a:r>
          <a:r>
            <a:rPr lang="ru-RU" sz="1400" b="1" kern="1200" dirty="0" smtClean="0"/>
            <a:t>известных способов </a:t>
          </a:r>
          <a:r>
            <a:rPr lang="ru-RU" sz="1400" b="1" kern="1200" dirty="0"/>
            <a:t>деятельности</a:t>
          </a:r>
          <a:endParaRPr lang="ru-RU" sz="1400" kern="1200" dirty="0"/>
        </a:p>
      </dsp:txBody>
      <dsp:txXfrm>
        <a:off x="3049517" y="2090433"/>
        <a:ext cx="2130565" cy="570568"/>
      </dsp:txXfrm>
    </dsp:sp>
    <dsp:sp modelId="{DC4C274D-120D-40F0-B713-5A1874716543}">
      <dsp:nvSpPr>
        <dsp:cNvPr id="0" name=""/>
        <dsp:cNvSpPr/>
      </dsp:nvSpPr>
      <dsp:spPr>
        <a:xfrm>
          <a:off x="3209607" y="2715577"/>
          <a:ext cx="1810385" cy="1810385"/>
        </a:xfrm>
        <a:prstGeom prst="ellipse">
          <a:avLst/>
        </a:pr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1.Знания</a:t>
          </a:r>
        </a:p>
      </dsp:txBody>
      <dsp:txXfrm>
        <a:off x="3474732" y="3168174"/>
        <a:ext cx="1280135" cy="9051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8C80DF-8035-4449-B921-38F25E6BCB92}">
      <dsp:nvSpPr>
        <dsp:cNvPr id="0" name=""/>
        <dsp:cNvSpPr/>
      </dsp:nvSpPr>
      <dsp:spPr>
        <a:xfrm>
          <a:off x="614329" y="0"/>
          <a:ext cx="7000940" cy="4525963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4.Эмоционально-ценностное отношение к миру 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136068" y="226298"/>
        <a:ext cx="1957462" cy="678894"/>
      </dsp:txXfrm>
    </dsp:sp>
    <dsp:sp modelId="{8C2F165D-AF46-4D38-A917-027FD4C525E8}">
      <dsp:nvSpPr>
        <dsp:cNvPr id="0" name=""/>
        <dsp:cNvSpPr/>
      </dsp:nvSpPr>
      <dsp:spPr>
        <a:xfrm>
          <a:off x="1471601" y="905192"/>
          <a:ext cx="5286397" cy="3620770"/>
        </a:xfrm>
        <a:prstGeom prst="ellipse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3. </a:t>
          </a:r>
          <a:r>
            <a:rPr lang="ru-RU" sz="1600" b="1" kern="1200" dirty="0" err="1" smtClean="0">
              <a:solidFill>
                <a:schemeClr val="tx1"/>
              </a:solidFill>
            </a:rPr>
            <a:t>Метапредметные</a:t>
          </a:r>
          <a:r>
            <a:rPr lang="ru-RU" sz="1600" b="1" kern="1200" dirty="0" smtClean="0">
              <a:solidFill>
                <a:schemeClr val="tx1"/>
              </a:solidFill>
            </a:rPr>
            <a:t> умения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191002" y="1122438"/>
        <a:ext cx="1847595" cy="651738"/>
      </dsp:txXfrm>
    </dsp:sp>
    <dsp:sp modelId="{AA4E3252-28E7-45EF-A2B9-22522F08AFFD}">
      <dsp:nvSpPr>
        <dsp:cNvPr id="0" name=""/>
        <dsp:cNvSpPr/>
      </dsp:nvSpPr>
      <dsp:spPr>
        <a:xfrm>
          <a:off x="2257412" y="1810385"/>
          <a:ext cx="3714774" cy="2715577"/>
        </a:xfrm>
        <a:prstGeom prst="ellipse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2. Предметные умения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249257" y="2014053"/>
        <a:ext cx="1731084" cy="611005"/>
      </dsp:txXfrm>
    </dsp:sp>
    <dsp:sp modelId="{DC4C274D-120D-40F0-B713-5A1874716543}">
      <dsp:nvSpPr>
        <dsp:cNvPr id="0" name=""/>
        <dsp:cNvSpPr/>
      </dsp:nvSpPr>
      <dsp:spPr>
        <a:xfrm>
          <a:off x="3209607" y="2715577"/>
          <a:ext cx="1810385" cy="1810385"/>
        </a:xfrm>
        <a:prstGeom prst="ellipse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1.Знания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Метазнания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74732" y="3168174"/>
        <a:ext cx="1280135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Метапредметность</a:t>
            </a:r>
            <a:r>
              <a:rPr lang="ru-RU" dirty="0" smtClean="0"/>
              <a:t> как </a:t>
            </a:r>
            <a:r>
              <a:rPr lang="ru-RU" smtClean="0"/>
              <a:t>основа преемственности  </a:t>
            </a:r>
            <a:r>
              <a:rPr lang="ru-RU" dirty="0" smtClean="0"/>
              <a:t>содержания образования основной и старшей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/>
          <a:lstStyle/>
          <a:p>
            <a:r>
              <a:rPr lang="ru-RU" dirty="0" err="1" smtClean="0"/>
              <a:t>Фисенко</a:t>
            </a:r>
            <a:r>
              <a:rPr lang="ru-RU" dirty="0" smtClean="0"/>
              <a:t> Т.И., ХК ИРО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и зафиксируйте  в карте понятий сами…</a:t>
            </a:r>
            <a:endParaRPr lang="ru-RU" dirty="0"/>
          </a:p>
        </p:txBody>
      </p:sp>
      <p:pic>
        <p:nvPicPr>
          <p:cNvPr id="3074" name="Picture 2" descr="C:\Users\Мама\Desktop\Метапредметные_умен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142984"/>
            <a:ext cx="8501121" cy="5715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Творческие умения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самостоятельный перенос знаний и умений в новую ситуацию;</a:t>
            </a:r>
          </a:p>
          <a:p>
            <a:r>
              <a:rPr lang="ru-RU" dirty="0" smtClean="0"/>
              <a:t>- видение новой проблемы в знакомой ситуации;</a:t>
            </a:r>
          </a:p>
          <a:p>
            <a:r>
              <a:rPr lang="ru-RU" dirty="0" smtClean="0"/>
              <a:t>- построение принципиально нового способа решения;</a:t>
            </a:r>
          </a:p>
          <a:p>
            <a:r>
              <a:rPr lang="ru-RU" dirty="0" smtClean="0"/>
              <a:t>- самостоятельное комбинирование известных способов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Эмоционально –ценностное отношение к миру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Смыслы                          отношения</a:t>
            </a:r>
          </a:p>
          <a:p>
            <a:endParaRPr lang="ru-RU" dirty="0" smtClean="0"/>
          </a:p>
          <a:p>
            <a:r>
              <a:rPr lang="ru-RU" dirty="0" smtClean="0"/>
              <a:t>Компоненты:</a:t>
            </a:r>
          </a:p>
          <a:p>
            <a:pPr lvl="1"/>
            <a:r>
              <a:rPr lang="ru-RU" dirty="0" smtClean="0"/>
              <a:t>Когнитивный</a:t>
            </a:r>
          </a:p>
          <a:p>
            <a:pPr lvl="1"/>
            <a:r>
              <a:rPr lang="ru-RU" dirty="0" smtClean="0"/>
              <a:t>Ценностный</a:t>
            </a:r>
          </a:p>
          <a:p>
            <a:pPr lvl="1"/>
            <a:r>
              <a:rPr lang="ru-RU" dirty="0" smtClean="0"/>
              <a:t>Эмоциональный</a:t>
            </a:r>
          </a:p>
          <a:p>
            <a:pPr lvl="1"/>
            <a:r>
              <a:rPr lang="ru-RU" dirty="0" smtClean="0"/>
              <a:t>Поведенческий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00298" y="1928802"/>
            <a:ext cx="200026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Мама\Desktop\image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0253" y="2500306"/>
            <a:ext cx="4093469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2: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карту понятий (с корректировкой) для определения возможностей предмета в формировании УУД.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85728"/>
            <a:ext cx="9001369" cy="6357981"/>
            <a:chOff x="345" y="1712"/>
            <a:chExt cx="16206" cy="9973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345" y="1712"/>
              <a:ext cx="16206" cy="9973"/>
              <a:chOff x="345" y="1712"/>
              <a:chExt cx="16206" cy="9973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4056" y="5490"/>
                <a:ext cx="4443" cy="4560"/>
              </a:xfrm>
              <a:prstGeom prst="rect">
                <a:avLst/>
              </a:prstGeom>
              <a:solidFill>
                <a:srgbClr val="9BBB5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Перечень умений и навыков</a:t>
                </a:r>
                <a:endPara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-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-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И т.д.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53" name="AutoShape 5"/>
              <p:cNvCxnSpPr>
                <a:cxnSpLocks noChangeShapeType="1"/>
              </p:cNvCxnSpPr>
              <p:nvPr/>
            </p:nvCxnSpPr>
            <p:spPr bwMode="auto">
              <a:xfrm>
                <a:off x="16221" y="4515"/>
                <a:ext cx="0" cy="466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grpSp>
            <p:nvGrpSpPr>
              <p:cNvPr id="2054" name="Group 6"/>
              <p:cNvGrpSpPr>
                <a:grpSpLocks/>
              </p:cNvGrpSpPr>
              <p:nvPr/>
            </p:nvGrpSpPr>
            <p:grpSpPr bwMode="auto">
              <a:xfrm>
                <a:off x="345" y="1712"/>
                <a:ext cx="16206" cy="9973"/>
                <a:chOff x="381" y="1712"/>
                <a:chExt cx="16206" cy="9973"/>
              </a:xfrm>
            </p:grpSpPr>
            <p:grpSp>
              <p:nvGrpSpPr>
                <p:cNvPr id="2055" name="Group 7"/>
                <p:cNvGrpSpPr>
                  <a:grpSpLocks/>
                </p:cNvGrpSpPr>
                <p:nvPr/>
              </p:nvGrpSpPr>
              <p:grpSpPr bwMode="auto">
                <a:xfrm>
                  <a:off x="381" y="1712"/>
                  <a:ext cx="16206" cy="8371"/>
                  <a:chOff x="381" y="1712"/>
                  <a:chExt cx="16206" cy="8371"/>
                </a:xfrm>
              </p:grpSpPr>
              <p:cxnSp>
                <p:nvCxnSpPr>
                  <p:cNvPr id="2056" name="AutoShape 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006" y="2970"/>
                    <a:ext cx="30" cy="678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grpSp>
                <p:nvGrpSpPr>
                  <p:cNvPr id="205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381" y="1712"/>
                    <a:ext cx="16206" cy="8371"/>
                    <a:chOff x="381" y="1712"/>
                    <a:chExt cx="16206" cy="8371"/>
                  </a:xfrm>
                </p:grpSpPr>
                <p:sp>
                  <p:nvSpPr>
                    <p:cNvPr id="205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040" y="7875"/>
                      <a:ext cx="1977" cy="765"/>
                    </a:xfrm>
                    <a:prstGeom prst="rect">
                      <a:avLst/>
                    </a:prstGeom>
                    <a:solidFill>
                      <a:srgbClr val="9BBB59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Эмоциональный компонент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5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90" y="9180"/>
                      <a:ext cx="1968" cy="765"/>
                    </a:xfrm>
                    <a:prstGeom prst="rect">
                      <a:avLst/>
                    </a:prstGeom>
                    <a:solidFill>
                      <a:srgbClr val="9BBB59"/>
                    </a:solidFill>
                    <a:ln w="1905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>
                      <a:outerShdw dist="28398" dir="3806097" algn="ctr" rotWithShape="0">
                        <a:srgbClr val="4E6128">
                          <a:alpha val="50000"/>
                        </a:srgbClr>
                      </a:outerShdw>
                    </a:effec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Поведенческий компонент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060" name="Group 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1" y="1712"/>
                      <a:ext cx="16206" cy="8371"/>
                      <a:chOff x="381" y="1712"/>
                      <a:chExt cx="16206" cy="8371"/>
                    </a:xfrm>
                  </p:grpSpPr>
                  <p:cxnSp>
                    <p:nvCxnSpPr>
                      <p:cNvPr id="2061" name="AutoShape 13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11121" y="3090"/>
                        <a:ext cx="0" cy="660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  <p:grpSp>
                    <p:nvGrpSpPr>
                      <p:cNvPr id="2062" name="Group 1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81" y="1712"/>
                        <a:ext cx="16206" cy="8338"/>
                        <a:chOff x="273" y="1712"/>
                        <a:chExt cx="16206" cy="8338"/>
                      </a:xfrm>
                    </p:grpSpPr>
                    <p:grpSp>
                      <p:nvGrpSpPr>
                        <p:cNvPr id="2063" name="Group 1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73" y="1712"/>
                          <a:ext cx="16206" cy="8338"/>
                          <a:chOff x="273" y="1712"/>
                          <a:chExt cx="16206" cy="8338"/>
                        </a:xfrm>
                      </p:grpSpPr>
                      <p:sp>
                        <p:nvSpPr>
                          <p:cNvPr id="2064" name="Rectangle 16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335" y="3585"/>
                            <a:ext cx="1817" cy="765"/>
                          </a:xfrm>
                          <a:prstGeom prst="rect">
                            <a:avLst/>
                          </a:prstGeom>
                          <a:solidFill>
                            <a:srgbClr val="9BBB59"/>
                          </a:solidFill>
                          <a:ln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  <a:effectLst>
                            <a:outerShdw dist="28398" dir="3806097" algn="ctr" rotWithShape="0">
                              <a:srgbClr val="4E6128">
                                <a:alpha val="50000"/>
                              </a:srgbClr>
                            </a:outerShdw>
                          </a:effec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ts val="1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ru-RU" sz="1200" b="1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itchFamily="34" charset="0"/>
                                <a:cs typeface="Arial" pitchFamily="34" charset="0"/>
                              </a:rPr>
                              <a:t>Предметные умения</a:t>
                            </a:r>
                            <a:endParaRPr kumimoji="0" lang="ru-RU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2065" name="Group 1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73" y="1712"/>
                            <a:ext cx="16206" cy="8338"/>
                            <a:chOff x="165" y="1712"/>
                            <a:chExt cx="16206" cy="8338"/>
                          </a:xfrm>
                        </p:grpSpPr>
                        <p:sp>
                          <p:nvSpPr>
                            <p:cNvPr id="2066" name="Rectangle 1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725" y="2272"/>
                              <a:ext cx="3585" cy="784"/>
                            </a:xfrm>
                            <a:prstGeom prst="rect">
                              <a:avLst/>
                            </a:prstGeom>
                            <a:solidFill>
                              <a:srgbClr val="9BBB59"/>
                            </a:solidFill>
                            <a:ln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  <a:effectLst>
                              <a:outerShdw dist="28398" dir="3806097" algn="ctr" rotWithShape="0">
                                <a:srgbClr val="4E6128">
                                  <a:alpha val="50000"/>
                                </a:srgbClr>
                              </a:outerShdw>
                            </a:effec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ru-RU" sz="1200" b="1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itchFamily="34" charset="0"/>
                                  <a:cs typeface="Arial" pitchFamily="34" charset="0"/>
                                </a:rPr>
                                <a:t>Опыт способов деятельности</a:t>
                              </a:r>
                              <a:endParaRPr kumimoji="0" lang="ru-RU" sz="18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067" name="Rectangle 1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3027" y="2265"/>
                              <a:ext cx="3344" cy="904"/>
                            </a:xfrm>
                            <a:prstGeom prst="rect">
                              <a:avLst/>
                            </a:prstGeom>
                            <a:solidFill>
                              <a:srgbClr val="9BBB59"/>
                            </a:solidFill>
                            <a:ln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  <a:effectLst>
                              <a:outerShdw dist="28398" dir="3806097" algn="ctr" rotWithShape="0">
                                <a:srgbClr val="4E6128">
                                  <a:alpha val="50000"/>
                                </a:srgbClr>
                              </a:outerShdw>
                            </a:effec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ru-RU" sz="1200" b="1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itchFamily="34" charset="0"/>
                                  <a:cs typeface="Arial" pitchFamily="34" charset="0"/>
                                </a:rPr>
                                <a:t>Эмоционально-ценностное отношение к миру</a:t>
                              </a:r>
                              <a:endParaRPr kumimoji="0" lang="ru-RU" sz="18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068" name="Rectangle 20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9297" y="2265"/>
                              <a:ext cx="2830" cy="825"/>
                            </a:xfrm>
                            <a:prstGeom prst="rect">
                              <a:avLst/>
                            </a:prstGeom>
                            <a:solidFill>
                              <a:srgbClr val="9BBB59"/>
                            </a:solidFill>
                            <a:ln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  <a:effectLst>
                              <a:outerShdw dist="28398" dir="3806097" algn="ctr" rotWithShape="0">
                                <a:srgbClr val="4E6128">
                                  <a:alpha val="50000"/>
                                </a:srgbClr>
                              </a:outerShdw>
                            </a:effec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ru-RU" sz="1200" b="1" i="0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itchFamily="34" charset="0"/>
                                  <a:cs typeface="Arial" pitchFamily="34" charset="0"/>
                                </a:rPr>
                                <a:t>Опыт творческой деятельности</a:t>
                              </a:r>
                              <a:endParaRPr kumimoji="0" lang="ru-RU" sz="18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2069" name="Group 2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65" y="2445"/>
                              <a:ext cx="3285" cy="7605"/>
                              <a:chOff x="165" y="2445"/>
                              <a:chExt cx="3285" cy="7605"/>
                            </a:xfrm>
                          </p:grpSpPr>
                          <p:sp>
                            <p:nvSpPr>
                              <p:cNvPr id="2070" name="Rectangle 2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040" y="2445"/>
                                <a:ext cx="1410" cy="525"/>
                              </a:xfrm>
                              <a:prstGeom prst="rect">
                                <a:avLst/>
                              </a:prstGeom>
                              <a:solidFill>
                                <a:srgbClr val="9BBB59"/>
                              </a:solidFill>
                              <a:ln w="1905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  <a:effectLst>
                                <a:outerShdw dist="28398" dir="3806097" algn="ctr" rotWithShape="0">
                                  <a:srgbClr val="4E6128">
                                    <a:alpha val="50000"/>
                                  </a:srgbClr>
                                </a:outerShdw>
                              </a:effec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ru-RU" sz="1200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libri" pitchFamily="34" charset="0"/>
                                    <a:cs typeface="Arial" pitchFamily="34" charset="0"/>
                                  </a:rPr>
                                  <a:t>Знания</a:t>
                                </a:r>
                                <a:endParaRPr kumimoji="0" lang="ru-RU" sz="18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071" name="Rectangle 2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3" y="3660"/>
                                <a:ext cx="1410" cy="525"/>
                              </a:xfrm>
                              <a:prstGeom prst="rect">
                                <a:avLst/>
                              </a:prstGeom>
                              <a:solidFill>
                                <a:srgbClr val="9BBB59"/>
                              </a:solidFill>
                              <a:ln w="1905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  <a:effectLst>
                                <a:outerShdw dist="28398" dir="3806097" algn="ctr" rotWithShape="0">
                                  <a:srgbClr val="4E6128">
                                    <a:alpha val="50000"/>
                                  </a:srgbClr>
                                </a:outerShdw>
                              </a:effec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ru-RU" sz="1200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libri" pitchFamily="34" charset="0"/>
                                    <a:cs typeface="Arial" pitchFamily="34" charset="0"/>
                                  </a:rPr>
                                  <a:t>Понятия</a:t>
                                </a:r>
                                <a:endParaRPr kumimoji="0" lang="ru-RU" sz="18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072" name="Rectangle 2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65" y="9525"/>
                                <a:ext cx="1593" cy="525"/>
                              </a:xfrm>
                              <a:prstGeom prst="rect">
                                <a:avLst/>
                              </a:prstGeom>
                              <a:solidFill>
                                <a:srgbClr val="9BBB59"/>
                              </a:solidFill>
                              <a:ln w="1905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  <a:effectLst>
                                <a:outerShdw dist="28398" dir="3806097" algn="ctr" rotWithShape="0">
                                  <a:srgbClr val="4E6128">
                                    <a:alpha val="50000"/>
                                  </a:srgbClr>
                                </a:outerShdw>
                              </a:effec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just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ru-RU" sz="1100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Times New Roman" pitchFamily="18" charset="0"/>
                                    <a:cs typeface="Arial" pitchFamily="34" charset="0"/>
                                  </a:rPr>
                                  <a:t>Метазнани</a:t>
                                </a:r>
                                <a:r>
                                  <a:rPr kumimoji="0" lang="ru-RU" sz="1200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libri" pitchFamily="34" charset="0"/>
                                    <a:cs typeface="Arial" pitchFamily="34" charset="0"/>
                                  </a:rPr>
                                  <a:t>яя</a:t>
                                </a:r>
                                <a:endParaRPr kumimoji="0" lang="ru-RU" sz="18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073" name="Rectangle 25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3" y="8352"/>
                                <a:ext cx="1410" cy="525"/>
                              </a:xfrm>
                              <a:prstGeom prst="rect">
                                <a:avLst/>
                              </a:prstGeom>
                              <a:solidFill>
                                <a:srgbClr val="9BBB59"/>
                              </a:solidFill>
                              <a:ln w="1905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  <a:effectLst>
                                <a:outerShdw dist="28398" dir="3806097" algn="ctr" rotWithShape="0">
                                  <a:srgbClr val="4E6128">
                                    <a:alpha val="50000"/>
                                  </a:srgbClr>
                                </a:outerShdw>
                              </a:effec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ru-RU" sz="1200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libri" pitchFamily="34" charset="0"/>
                                    <a:cs typeface="Arial" pitchFamily="34" charset="0"/>
                                  </a:rPr>
                                  <a:t>Гипотезы</a:t>
                                </a:r>
                                <a:endParaRPr kumimoji="0" lang="ru-RU" sz="18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074" name="Rectangle 2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3" y="7179"/>
                                <a:ext cx="1410" cy="525"/>
                              </a:xfrm>
                              <a:prstGeom prst="rect">
                                <a:avLst/>
                              </a:prstGeom>
                              <a:solidFill>
                                <a:srgbClr val="9BBB59"/>
                              </a:solidFill>
                              <a:ln w="1905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  <a:effectLst>
                                <a:outerShdw dist="28398" dir="3806097" algn="ctr" rotWithShape="0">
                                  <a:srgbClr val="4E6128">
                                    <a:alpha val="50000"/>
                                  </a:srgbClr>
                                </a:outerShdw>
                              </a:effec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ru-RU" sz="1200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libri" pitchFamily="34" charset="0"/>
                                    <a:cs typeface="Arial" pitchFamily="34" charset="0"/>
                                  </a:rPr>
                                  <a:t>Теории</a:t>
                                </a:r>
                                <a:endParaRPr kumimoji="0" lang="ru-RU" sz="18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075" name="Rectangle 2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3" y="6006"/>
                                <a:ext cx="1410" cy="525"/>
                              </a:xfrm>
                              <a:prstGeom prst="rect">
                                <a:avLst/>
                              </a:prstGeom>
                              <a:solidFill>
                                <a:srgbClr val="9BBB59"/>
                              </a:solidFill>
                              <a:ln w="1905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  <a:effectLst>
                                <a:outerShdw dist="28398" dir="3806097" algn="ctr" rotWithShape="0">
                                  <a:srgbClr val="4E6128">
                                    <a:alpha val="50000"/>
                                  </a:srgbClr>
                                </a:outerShdw>
                              </a:effec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ru-RU" sz="1200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libri" pitchFamily="34" charset="0"/>
                                    <a:cs typeface="Arial" pitchFamily="34" charset="0"/>
                                  </a:rPr>
                                  <a:t>Законы</a:t>
                                </a:r>
                                <a:endParaRPr kumimoji="0" lang="ru-RU" sz="18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076" name="Rectangle 2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73" y="4833"/>
                                <a:ext cx="1410" cy="525"/>
                              </a:xfrm>
                              <a:prstGeom prst="rect">
                                <a:avLst/>
                              </a:prstGeom>
                              <a:solidFill>
                                <a:srgbClr val="9BBB59"/>
                              </a:solidFill>
                              <a:ln w="1905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:ln>
                              <a:effectLst>
                                <a:outerShdw dist="28398" dir="3806097" algn="ctr" rotWithShape="0">
                                  <a:srgbClr val="4E6128">
                                    <a:alpha val="50000"/>
                                  </a:srgbClr>
                                </a:outerShdw>
                              </a:effec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ts val="100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ru-RU" sz="1200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libri" pitchFamily="34" charset="0"/>
                                    <a:cs typeface="Arial" pitchFamily="34" charset="0"/>
                                  </a:rPr>
                                  <a:t>Факты</a:t>
                                </a:r>
                                <a:endParaRPr kumimoji="0" lang="ru-RU" sz="1800" b="0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  <a:cs typeface="Arial" pitchFamily="34" charset="0"/>
                                </a:endParaRPr>
                              </a:p>
                            </p:txBody>
                          </p:sp>
                          <p:cxnSp>
                            <p:nvCxnSpPr>
                              <p:cNvPr id="2077" name="AutoShape 29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H="1">
                                <a:off x="1758" y="3915"/>
                                <a:ext cx="1002" cy="0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190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</p:spPr>
                          </p:cxnSp>
                          <p:cxnSp>
                            <p:nvCxnSpPr>
                              <p:cNvPr id="2078" name="AutoShape 30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H="1">
                                <a:off x="1758" y="5100"/>
                                <a:ext cx="1002" cy="0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190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</p:spPr>
                          </p:cxnSp>
                          <p:cxnSp>
                            <p:nvCxnSpPr>
                              <p:cNvPr id="2079" name="AutoShape 31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H="1">
                                <a:off x="1788" y="6315"/>
                                <a:ext cx="1002" cy="0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190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</p:spPr>
                          </p:cxnSp>
                          <p:cxnSp>
                            <p:nvCxnSpPr>
                              <p:cNvPr id="2080" name="AutoShape 32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H="1">
                                <a:off x="1758" y="7440"/>
                                <a:ext cx="1002" cy="0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190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</p:spPr>
                          </p:cxnSp>
                          <p:cxnSp>
                            <p:nvCxnSpPr>
                              <p:cNvPr id="2081" name="AutoShape 33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H="1">
                                <a:off x="1788" y="8640"/>
                                <a:ext cx="1002" cy="0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190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</p:spPr>
                          </p:cxnSp>
                          <p:cxnSp>
                            <p:nvCxnSpPr>
                              <p:cNvPr id="2082" name="AutoShape 34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H="1">
                                <a:off x="1788" y="9750"/>
                                <a:ext cx="1002" cy="0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190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 type="triangle" w="med" len="med"/>
                              </a:ln>
                            </p:spPr>
                          </p:cxnSp>
                        </p:grpSp>
                        <p:cxnSp>
                          <p:nvCxnSpPr>
                            <p:cNvPr id="2083" name="AutoShape 3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flipH="1">
                              <a:off x="5070" y="2970"/>
                              <a:ext cx="1365" cy="615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  <p:cxnSp>
                          <p:nvCxnSpPr>
                            <p:cNvPr id="2084" name="AutoShape 3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6435" y="2970"/>
                              <a:ext cx="1410" cy="615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  <p:sp>
                          <p:nvSpPr>
                            <p:cNvPr id="2085" name="Rectangle 3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591" y="3660"/>
                              <a:ext cx="1719" cy="765"/>
                            </a:xfrm>
                            <a:prstGeom prst="rect">
                              <a:avLst/>
                            </a:prstGeom>
                            <a:solidFill>
                              <a:srgbClr val="9BBB59"/>
                            </a:solidFill>
                            <a:ln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  <a:effectLst>
                              <a:outerShdw dist="28398" dir="3806097" algn="ctr" rotWithShape="0">
                                <a:srgbClr val="4E6128">
                                  <a:alpha val="50000"/>
                                </a:srgbClr>
                              </a:outerShdw>
                            </a:effec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ru-RU" sz="12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itchFamily="34" charset="0"/>
                                  <a:cs typeface="Arial" pitchFamily="34" charset="0"/>
                                </a:rPr>
                                <a:t>Предметные навыки</a:t>
                              </a:r>
                              <a:endParaRPr kumimoji="0" lang="ru-RU" sz="1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2086" name="AutoShape 38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flipH="1">
                              <a:off x="2760" y="1712"/>
                              <a:ext cx="5460" cy="733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  <p:cxnSp>
                          <p:nvCxnSpPr>
                            <p:cNvPr id="2087" name="AutoShape 3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rot="10800000" flipV="1">
                              <a:off x="7239" y="1712"/>
                              <a:ext cx="1071" cy="560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  <p:cxnSp>
                          <p:nvCxnSpPr>
                            <p:cNvPr id="2088" name="AutoShape 4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5070" y="4425"/>
                              <a:ext cx="0" cy="933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prstDash val="dash"/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  <p:cxnSp>
                          <p:nvCxnSpPr>
                            <p:cNvPr id="2089" name="AutoShape 41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flipH="1">
                              <a:off x="7380" y="4425"/>
                              <a:ext cx="15" cy="933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prstDash val="dash"/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  <p:cxnSp>
                          <p:nvCxnSpPr>
                            <p:cNvPr id="2090" name="AutoShape 42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8310" y="1712"/>
                              <a:ext cx="2595" cy="553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  <p:cxnSp>
                          <p:nvCxnSpPr>
                            <p:cNvPr id="2091" name="AutoShape 43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8430" y="1712"/>
                              <a:ext cx="5940" cy="553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</p:grpSp>
                    </p:grpSp>
                    <p:sp>
                      <p:nvSpPr>
                        <p:cNvPr id="2092" name="Rectangle 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248" y="3750"/>
                          <a:ext cx="3027" cy="765"/>
                        </a:xfrm>
                        <a:prstGeom prst="rect">
                          <a:avLst/>
                        </a:prstGeom>
                        <a:solidFill>
                          <a:srgbClr val="9BBB59"/>
                        </a:solidFill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28398" dir="3806097" algn="ctr" rotWithShape="0">
                            <a:srgbClr val="4E6128">
                              <a:alpha val="50000"/>
                            </a:srgbClr>
                          </a:outerShdw>
                        </a:effec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11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itchFamily="34" charset="0"/>
                              <a:cs typeface="Arial" pitchFamily="34" charset="0"/>
                            </a:rPr>
                            <a:t>Личностные смыслы и отношения</a:t>
                          </a:r>
                          <a:endParaRPr kumimoji="0" lang="ru-RU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cxnSp>
                      <p:nvCxnSpPr>
                        <p:cNvPr id="2093" name="AutoShape 4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14678" y="3057"/>
                          <a:ext cx="0" cy="570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</p:spPr>
                    </p:cxnSp>
                  </p:grpSp>
                  <p:grpSp>
                    <p:nvGrpSpPr>
                      <p:cNvPr id="2094" name="Group 4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583" y="3750"/>
                        <a:ext cx="5966" cy="6333"/>
                        <a:chOff x="9475" y="3750"/>
                        <a:chExt cx="5966" cy="6333"/>
                      </a:xfrm>
                    </p:grpSpPr>
                    <p:sp>
                      <p:nvSpPr>
                        <p:cNvPr id="2095" name="Rectangle 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155" y="3750"/>
                          <a:ext cx="2208" cy="765"/>
                        </a:xfrm>
                        <a:prstGeom prst="rect">
                          <a:avLst/>
                        </a:prstGeom>
                        <a:solidFill>
                          <a:srgbClr val="9BBB59"/>
                        </a:solidFill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28398" dir="3806097" algn="ctr" rotWithShape="0">
                            <a:srgbClr val="4E6128">
                              <a:alpha val="50000"/>
                            </a:srgbClr>
                          </a:outerShdw>
                        </a:effec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11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itchFamily="34" charset="0"/>
                              <a:cs typeface="Arial" pitchFamily="34" charset="0"/>
                            </a:rPr>
                            <a:t>Метапредметные умения</a:t>
                          </a:r>
                          <a:endParaRPr kumimoji="0" lang="ru-RU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grpSp>
                      <p:nvGrpSpPr>
                        <p:cNvPr id="2096" name="Group 48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9475" y="4515"/>
                          <a:ext cx="5966" cy="5568"/>
                          <a:chOff x="9475" y="4515"/>
                          <a:chExt cx="5966" cy="5568"/>
                        </a:xfrm>
                      </p:grpSpPr>
                      <p:sp>
                        <p:nvSpPr>
                          <p:cNvPr id="2097" name="Rectangle 4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248" y="5358"/>
                            <a:ext cx="1816" cy="765"/>
                          </a:xfrm>
                          <a:prstGeom prst="rect">
                            <a:avLst/>
                          </a:prstGeom>
                          <a:solidFill>
                            <a:srgbClr val="9BBB59"/>
                          </a:solidFill>
                          <a:ln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  <a:effectLst>
                            <a:outerShdw dist="28398" dir="3806097" algn="ctr" rotWithShape="0">
                              <a:srgbClr val="4E6128">
                                <a:alpha val="50000"/>
                              </a:srgbClr>
                            </a:outerShdw>
                          </a:effec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ts val="1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ru-RU" sz="1100" b="1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itchFamily="34" charset="0"/>
                                <a:cs typeface="Arial" pitchFamily="34" charset="0"/>
                              </a:rPr>
                              <a:t>Когнитивный компонент</a:t>
                            </a:r>
                            <a:endParaRPr kumimoji="0" lang="ru-RU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endParaRPr>
                          </a:p>
                        </p:txBody>
                      </p:sp>
                      <p:cxnSp>
                        <p:nvCxnSpPr>
                          <p:cNvPr id="2098" name="AutoShape 50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4109" y="4515"/>
                            <a:ext cx="0" cy="843"/>
                          </a:xfrm>
                          <a:prstGeom prst="straightConnector1">
                            <a:avLst/>
                          </a:prstGeom>
                          <a:noFill/>
                          <a:ln w="19050">
                            <a:solidFill>
                              <a:srgbClr val="000000"/>
                            </a:solidFill>
                            <a:round/>
                            <a:headEnd/>
                            <a:tailEnd type="triangle" w="med" len="med"/>
                          </a:ln>
                        </p:spPr>
                      </p:cxnSp>
                      <p:grpSp>
                        <p:nvGrpSpPr>
                          <p:cNvPr id="2099" name="Group 51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9475" y="4515"/>
                            <a:ext cx="3005" cy="5568"/>
                            <a:chOff x="9475" y="4515"/>
                            <a:chExt cx="3005" cy="5568"/>
                          </a:xfrm>
                        </p:grpSpPr>
                        <p:sp>
                          <p:nvSpPr>
                            <p:cNvPr id="2100" name="Rectangle 5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0301" y="5358"/>
                              <a:ext cx="592" cy="4725"/>
                            </a:xfrm>
                            <a:prstGeom prst="rect">
                              <a:avLst/>
                            </a:prstGeom>
                            <a:solidFill>
                              <a:srgbClr val="9BBB59"/>
                            </a:solidFill>
                            <a:ln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  <a:effectLst>
                              <a:outerShdw dist="28398" dir="3806097" algn="ctr" rotWithShape="0">
                                <a:srgbClr val="4E6128">
                                  <a:alpha val="50000"/>
                                </a:srgbClr>
                              </a:outerShdw>
                            </a:effec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ru-RU" sz="11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itchFamily="34" charset="0"/>
                                  <a:cs typeface="Arial" pitchFamily="34" charset="0"/>
                                </a:rPr>
                                <a:t>Познавательные умения</a:t>
                              </a:r>
                              <a:endParaRPr kumimoji="0" lang="ru-RU" sz="1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101" name="Rectangle 5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1102" y="5358"/>
                              <a:ext cx="592" cy="4725"/>
                            </a:xfrm>
                            <a:prstGeom prst="rect">
                              <a:avLst/>
                            </a:prstGeom>
                            <a:solidFill>
                              <a:srgbClr val="9BBB59"/>
                            </a:solidFill>
                            <a:ln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  <a:effectLst>
                              <a:outerShdw dist="28398" dir="3806097" algn="ctr" rotWithShape="0">
                                <a:srgbClr val="4E6128">
                                  <a:alpha val="50000"/>
                                </a:srgbClr>
                              </a:outerShdw>
                            </a:effec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ru-RU" sz="11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itchFamily="34" charset="0"/>
                                  <a:cs typeface="Arial" pitchFamily="34" charset="0"/>
                                </a:rPr>
                                <a:t>Регулятивные умения</a:t>
                              </a:r>
                              <a:endParaRPr kumimoji="0" lang="ru-RU" sz="1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2102" name="AutoShape 5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flipH="1">
                              <a:off x="9982" y="4515"/>
                              <a:ext cx="1031" cy="750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  <p:cxnSp>
                          <p:nvCxnSpPr>
                            <p:cNvPr id="2103" name="AutoShape 55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11013" y="4515"/>
                              <a:ext cx="418" cy="750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  <p:cxnSp>
                          <p:nvCxnSpPr>
                            <p:cNvPr id="2104" name="AutoShape 56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11013" y="4515"/>
                              <a:ext cx="1107" cy="750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  <p:sp>
                          <p:nvSpPr>
                            <p:cNvPr id="2105" name="Rectangle 5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1888" y="5358"/>
                              <a:ext cx="592" cy="4725"/>
                            </a:xfrm>
                            <a:prstGeom prst="rect">
                              <a:avLst/>
                            </a:prstGeom>
                            <a:solidFill>
                              <a:srgbClr val="9BBB59"/>
                            </a:solidFill>
                            <a:ln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  <a:effectLst>
                              <a:outerShdw dist="28398" dir="3806097" algn="ctr" rotWithShape="0">
                                <a:srgbClr val="4E6128">
                                  <a:alpha val="50000"/>
                                </a:srgbClr>
                              </a:outerShdw>
                            </a:effec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ru-RU" sz="11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itchFamily="34" charset="0"/>
                                  <a:cs typeface="Arial" pitchFamily="34" charset="0"/>
                                </a:rPr>
                                <a:t>Коммуникативные умения</a:t>
                              </a:r>
                              <a:endParaRPr kumimoji="0" lang="ru-RU" sz="1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  <p:sp>
                          <p:nvSpPr>
                            <p:cNvPr id="2106" name="Rectangle 5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9475" y="5358"/>
                              <a:ext cx="592" cy="4725"/>
                            </a:xfrm>
                            <a:prstGeom prst="rect">
                              <a:avLst/>
                            </a:prstGeom>
                            <a:solidFill>
                              <a:srgbClr val="9BBB59"/>
                            </a:solidFill>
                            <a:ln w="190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:ln>
                            <a:effectLst>
                              <a:outerShdw dist="28398" dir="3806097" algn="ctr" rotWithShape="0">
                                <a:srgbClr val="4E6128">
                                  <a:alpha val="50000"/>
                                </a:srgbClr>
                              </a:outerShdw>
                            </a:effec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l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ru-RU" sz="11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libri" pitchFamily="34" charset="0"/>
                                  <a:cs typeface="Arial" pitchFamily="34" charset="0"/>
                                </a:rPr>
                                <a:t>Творческие умения</a:t>
                              </a:r>
                              <a:endParaRPr kumimoji="0" lang="ru-RU" sz="1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2107" name="AutoShape 5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 flipH="1">
                              <a:off x="10650" y="4515"/>
                              <a:ext cx="363" cy="750"/>
                            </a:xfrm>
                            <a:prstGeom prst="straightConnector1">
                              <a:avLst/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 type="triangle" w="med" len="med"/>
                            </a:ln>
                          </p:spPr>
                        </p:cxnSp>
                      </p:grpSp>
                      <p:sp>
                        <p:nvSpPr>
                          <p:cNvPr id="2108" name="Rectangle 60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3749" y="6531"/>
                            <a:ext cx="1692" cy="765"/>
                          </a:xfrm>
                          <a:prstGeom prst="rect">
                            <a:avLst/>
                          </a:prstGeom>
                          <a:solidFill>
                            <a:srgbClr val="9BBB59"/>
                          </a:solidFill>
                          <a:ln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  <a:effectLst>
                            <a:outerShdw dist="28398" dir="3806097" algn="ctr" rotWithShape="0">
                              <a:srgbClr val="4E6128">
                                <a:alpha val="50000"/>
                              </a:srgbClr>
                            </a:outerShdw>
                          </a:effec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ts val="10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ru-RU" sz="11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itchFamily="34" charset="0"/>
                                <a:cs typeface="Arial" pitchFamily="34" charset="0"/>
                              </a:rPr>
                              <a:t>Ценностный компонент</a:t>
                            </a:r>
                            <a:endParaRPr kumimoji="0" lang="ru-RU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endParaRPr>
                          </a:p>
                        </p:txBody>
                      </p:sp>
                      <p:cxnSp>
                        <p:nvCxnSpPr>
                          <p:cNvPr id="2109" name="AutoShape 6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5180" y="4515"/>
                            <a:ext cx="0" cy="2016"/>
                          </a:xfrm>
                          <a:prstGeom prst="straightConnector1">
                            <a:avLst/>
                          </a:prstGeom>
                          <a:noFill/>
                          <a:ln w="19050">
                            <a:solidFill>
                              <a:srgbClr val="000000"/>
                            </a:solidFill>
                            <a:round/>
                            <a:headEnd/>
                            <a:tailEnd type="triangle" w="med" len="med"/>
                          </a:ln>
                        </p:spPr>
                      </p:cxnSp>
                    </p:grpSp>
                  </p:grpSp>
                </p:grpSp>
                <p:cxnSp>
                  <p:nvCxnSpPr>
                    <p:cNvPr id="2110" name="AutoShape 6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5780" y="4515"/>
                      <a:ext cx="0" cy="336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</p:cxnSp>
              </p:grpSp>
            </p:grp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3854" y="10575"/>
                  <a:ext cx="3017" cy="1110"/>
                </a:xfrm>
                <a:prstGeom prst="rect">
                  <a:avLst/>
                </a:prstGeom>
                <a:solidFill>
                  <a:srgbClr val="9BBB5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Самостоятельный перенос  знаний и умений в новую ситуацию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7596" y="10575"/>
                  <a:ext cx="2256" cy="1110"/>
                </a:xfrm>
                <a:prstGeom prst="rect">
                  <a:avLst/>
                </a:prstGeom>
                <a:solidFill>
                  <a:srgbClr val="9BBB5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Видение новой проблемы в знакомой ситуации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0758" y="10575"/>
                  <a:ext cx="2256" cy="1110"/>
                </a:xfrm>
                <a:prstGeom prst="rect">
                  <a:avLst/>
                </a:prstGeom>
                <a:solidFill>
                  <a:srgbClr val="9BBB5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Построение принципиально нового способа решения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13857" y="10575"/>
                  <a:ext cx="2601" cy="1110"/>
                </a:xfrm>
                <a:prstGeom prst="rect">
                  <a:avLst/>
                </a:prstGeom>
                <a:solidFill>
                  <a:srgbClr val="9BBB59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Самостоятельное комбинирование известных способов деятельности</a:t>
                  </a: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cxnSp>
          <p:nvCxnSpPr>
            <p:cNvPr id="2115" name="AutoShape 67"/>
            <p:cNvCxnSpPr>
              <a:cxnSpLocks noChangeShapeType="1"/>
            </p:cNvCxnSpPr>
            <p:nvPr/>
          </p:nvCxnSpPr>
          <p:spPr bwMode="auto">
            <a:xfrm flipH="1">
              <a:off x="8730" y="10083"/>
              <a:ext cx="1086" cy="49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16" name="AutoShape 68"/>
            <p:cNvCxnSpPr>
              <a:cxnSpLocks noChangeShapeType="1"/>
            </p:cNvCxnSpPr>
            <p:nvPr/>
          </p:nvCxnSpPr>
          <p:spPr bwMode="auto">
            <a:xfrm>
              <a:off x="9816" y="10083"/>
              <a:ext cx="1149" cy="40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17" name="AutoShape 69"/>
            <p:cNvCxnSpPr>
              <a:cxnSpLocks noChangeShapeType="1"/>
            </p:cNvCxnSpPr>
            <p:nvPr/>
          </p:nvCxnSpPr>
          <p:spPr bwMode="auto">
            <a:xfrm flipH="1">
              <a:off x="6224" y="10083"/>
              <a:ext cx="3592" cy="402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18" name="AutoShape 70"/>
            <p:cNvCxnSpPr>
              <a:cxnSpLocks noChangeShapeType="1"/>
            </p:cNvCxnSpPr>
            <p:nvPr/>
          </p:nvCxnSpPr>
          <p:spPr bwMode="auto">
            <a:xfrm>
              <a:off x="9816" y="10050"/>
              <a:ext cx="4638" cy="43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3571868" y="0"/>
            <a:ext cx="1976437" cy="304800"/>
          </a:xfrm>
          <a:prstGeom prst="rect">
            <a:avLst/>
          </a:prstGeom>
          <a:solidFill>
            <a:srgbClr val="9BBB59"/>
          </a:solidFill>
          <a:ln w="19050">
            <a:solidFill>
              <a:srgbClr val="4E6128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Содержание образования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Подходы к определению </a:t>
            </a:r>
            <a:r>
              <a:rPr lang="ru-RU" dirty="0" smtClean="0"/>
              <a:t>сущности содержания образования.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Подход</a:t>
            </a:r>
            <a:r>
              <a:rPr lang="ru-RU" sz="3600" dirty="0" smtClean="0"/>
              <a:t> — это ракурс, исходная позиция, отправная точка, с которой исследование начинается и которая определяет его направленность относительно цели.</a:t>
            </a:r>
          </a:p>
          <a:p>
            <a:endParaRPr lang="ru-RU" sz="3600" dirty="0"/>
          </a:p>
        </p:txBody>
      </p:sp>
      <p:pic>
        <p:nvPicPr>
          <p:cNvPr id="3075" name="Picture 3" descr="C:\Users\Мама\Desktop\The_Watching_Eye_by_RezoKaishau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5347688"/>
            <a:ext cx="1357322" cy="899225"/>
          </a:xfrm>
          <a:prstGeom prst="rect">
            <a:avLst/>
          </a:prstGeom>
          <a:noFill/>
        </p:spPr>
      </p:pic>
      <p:pic>
        <p:nvPicPr>
          <p:cNvPr id="6" name="Picture 3" descr="C:\Users\Мама\Desktop\The_Watching_Eye_by_RezoKaishau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585323"/>
            <a:ext cx="1381107" cy="914983"/>
          </a:xfrm>
          <a:prstGeom prst="rect">
            <a:avLst/>
          </a:prstGeom>
          <a:noFill/>
        </p:spPr>
      </p:pic>
      <p:pic>
        <p:nvPicPr>
          <p:cNvPr id="7" name="Picture 3" descr="C:\Users\Мама\Desktop\The_Watching_Eye_by_RezoKaishau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03711"/>
            <a:ext cx="1428760" cy="946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Знаниево-ориентированный</a:t>
            </a:r>
            <a:r>
              <a:rPr lang="ru-RU" b="1" dirty="0" smtClean="0"/>
              <a:t> подход</a:t>
            </a:r>
            <a:r>
              <a:rPr lang="ru-RU" dirty="0" smtClean="0"/>
              <a:t> (традиционная педагогика)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Личностно-ориентированный подход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 smtClean="0"/>
              <a:t>Компетентностно-ориентированный</a:t>
            </a:r>
            <a:r>
              <a:rPr lang="ru-RU" sz="2800" b="1" dirty="0" smtClean="0"/>
              <a:t> подход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 smtClean="0"/>
              <a:t>Системно-деятельностный</a:t>
            </a:r>
            <a:r>
              <a:rPr lang="ru-RU" sz="2800" b="1" dirty="0" smtClean="0"/>
              <a:t> подход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вопроса??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содержание образования?</a:t>
            </a:r>
          </a:p>
          <a:p>
            <a:endParaRPr lang="ru-RU" dirty="0" smtClean="0"/>
          </a:p>
          <a:p>
            <a:r>
              <a:rPr lang="ru-RU" dirty="0" smtClean="0"/>
              <a:t>Каким образом оно обеспечивает преемственность в формировании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умений на всех уровнях школьного образования?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Метапредметный</a:t>
            </a:r>
            <a:r>
              <a:rPr lang="ru-RU" b="1" dirty="0" smtClean="0"/>
              <a:t> подход в образовании </a:t>
            </a:r>
            <a:r>
              <a:rPr lang="ru-RU" sz="3100" b="1" dirty="0" smtClean="0"/>
              <a:t>(</a:t>
            </a:r>
            <a:r>
              <a:rPr lang="ru-RU" sz="3100" dirty="0" smtClean="0"/>
              <a:t>А.В. Хуторской, Ю.В. Громыко)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 </a:t>
            </a:r>
            <a:r>
              <a:rPr lang="ru-RU" dirty="0" err="1" smtClean="0"/>
              <a:t>Метапредметность</a:t>
            </a:r>
            <a:r>
              <a:rPr lang="ru-RU" dirty="0" smtClean="0"/>
              <a:t> как принцип интеграции содержания образования, как способ формирования </a:t>
            </a:r>
            <a:r>
              <a:rPr lang="ru-RU" b="1" dirty="0" smtClean="0">
                <a:solidFill>
                  <a:srgbClr val="FF0000"/>
                </a:solidFill>
              </a:rPr>
              <a:t>теоретического мышления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rgbClr val="FF0000"/>
                </a:solidFill>
              </a:rPr>
              <a:t>универсальных способов деятельности </a:t>
            </a:r>
            <a:r>
              <a:rPr lang="ru-RU" dirty="0" smtClean="0"/>
              <a:t>обеспечивает формирования </a:t>
            </a:r>
            <a:r>
              <a:rPr lang="ru-RU" b="1" dirty="0" smtClean="0">
                <a:solidFill>
                  <a:srgbClr val="FF0000"/>
                </a:solidFill>
              </a:rPr>
              <a:t>целостной картины мира</a:t>
            </a:r>
            <a:r>
              <a:rPr lang="ru-RU" dirty="0" smtClean="0"/>
              <a:t> в сознании обучающегося. </a:t>
            </a:r>
            <a:r>
              <a:rPr lang="ru-RU" dirty="0" err="1" smtClean="0"/>
              <a:t>Метапредметность</a:t>
            </a:r>
            <a:r>
              <a:rPr lang="ru-RU" dirty="0" smtClean="0"/>
              <a:t> – </a:t>
            </a:r>
            <a:r>
              <a:rPr lang="ru-RU" b="1" dirty="0" smtClean="0">
                <a:solidFill>
                  <a:srgbClr val="7030A0"/>
                </a:solidFill>
              </a:rPr>
              <a:t>основа преемственности  </a:t>
            </a:r>
            <a:r>
              <a:rPr lang="ru-RU" dirty="0" smtClean="0"/>
              <a:t>содержания образования основной и старшей школы через </a:t>
            </a:r>
            <a:r>
              <a:rPr lang="ru-RU" dirty="0" err="1" smtClean="0"/>
              <a:t>метаумения</a:t>
            </a:r>
            <a:r>
              <a:rPr lang="ru-RU" dirty="0" smtClean="0"/>
              <a:t>. В настоящее время</a:t>
            </a:r>
            <a:r>
              <a:rPr lang="ru-RU" i="1" dirty="0" smtClean="0"/>
              <a:t> </a:t>
            </a:r>
            <a:r>
              <a:rPr lang="ru-RU" dirty="0" smtClean="0"/>
              <a:t>формирование </a:t>
            </a:r>
            <a:r>
              <a:rPr lang="ru-RU" dirty="0" err="1" smtClean="0"/>
              <a:t>метаумений</a:t>
            </a:r>
            <a:r>
              <a:rPr lang="ru-RU" dirty="0" smtClean="0"/>
              <a:t> становится центральной задачей любого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Пути развития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умений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6429420" cy="4525963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курсы</a:t>
            </a:r>
          </a:p>
          <a:p>
            <a:r>
              <a:rPr lang="ru-RU" dirty="0" err="1" smtClean="0"/>
              <a:t>Метапредметные</a:t>
            </a:r>
            <a:r>
              <a:rPr lang="ru-RU" dirty="0" smtClean="0"/>
              <a:t> </a:t>
            </a:r>
            <a:r>
              <a:rPr lang="ru-RU" dirty="0" err="1" smtClean="0"/>
              <a:t>темыв</a:t>
            </a:r>
            <a:r>
              <a:rPr lang="ru-RU" dirty="0" smtClean="0"/>
              <a:t> предметном курсе</a:t>
            </a:r>
          </a:p>
          <a:p>
            <a:r>
              <a:rPr lang="ru-RU" dirty="0" err="1" smtClean="0"/>
              <a:t>Метапредметные</a:t>
            </a:r>
            <a:r>
              <a:rPr lang="ru-RU" dirty="0" smtClean="0"/>
              <a:t> понятия в предметном курсе</a:t>
            </a:r>
          </a:p>
          <a:p>
            <a:r>
              <a:rPr lang="ru-RU" dirty="0" err="1" smtClean="0"/>
              <a:t>Метапредметные</a:t>
            </a:r>
            <a:r>
              <a:rPr lang="ru-RU" dirty="0" smtClean="0"/>
              <a:t> способы деятельности в учебном процессе</a:t>
            </a:r>
          </a:p>
          <a:p>
            <a:r>
              <a:rPr lang="ru-RU" dirty="0" smtClean="0"/>
              <a:t>Интеграция урочной и внеурочной деятельности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 rot="1783140">
            <a:off x="6734254" y="973220"/>
            <a:ext cx="1038204" cy="5992716"/>
          </a:xfrm>
        </p:spPr>
        <p:txBody>
          <a:bodyPr vert="vert270">
            <a:normAutofit/>
          </a:bodyPr>
          <a:lstStyle/>
          <a:p>
            <a:pPr algn="ctr">
              <a:buNone/>
            </a:pPr>
            <a:r>
              <a:rPr lang="ru-RU" dirty="0" smtClean="0"/>
              <a:t>П  </a:t>
            </a:r>
            <a:r>
              <a:rPr lang="ru-RU" dirty="0" err="1" smtClean="0"/>
              <a:t>р</a:t>
            </a:r>
            <a:r>
              <a:rPr lang="ru-RU" dirty="0" smtClean="0"/>
              <a:t>  е  </a:t>
            </a:r>
            <a:r>
              <a:rPr lang="ru-RU" dirty="0" err="1" smtClean="0"/>
              <a:t>е</a:t>
            </a:r>
            <a:r>
              <a:rPr lang="ru-RU" dirty="0" smtClean="0"/>
              <a:t>  м  с  т  в  е  </a:t>
            </a:r>
            <a:r>
              <a:rPr lang="ru-RU" dirty="0" err="1" smtClean="0"/>
              <a:t>н</a:t>
            </a:r>
            <a:r>
              <a:rPr lang="ru-RU" dirty="0" smtClean="0"/>
              <a:t>  </a:t>
            </a:r>
            <a:r>
              <a:rPr lang="ru-RU" dirty="0" err="1" smtClean="0"/>
              <a:t>н</a:t>
            </a:r>
            <a:r>
              <a:rPr lang="ru-RU" dirty="0" smtClean="0"/>
              <a:t>  о  с  т  </a:t>
            </a:r>
            <a:r>
              <a:rPr lang="ru-RU" dirty="0" err="1" smtClean="0"/>
              <a:t>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25" cy="4525963"/>
          </a:xfrm>
        </p:spPr>
        <p:txBody>
          <a:bodyPr>
            <a:normAutofit/>
          </a:bodyPr>
          <a:lstStyle/>
          <a:p>
            <a:pPr marL="419100" indent="-382588">
              <a:buFont typeface="Wingdings 2" pitchFamily="18" charset="2"/>
              <a:buChar char=""/>
            </a:pPr>
            <a:r>
              <a:rPr lang="ru-RU" dirty="0" err="1" smtClean="0"/>
              <a:t>Метапредмет</a:t>
            </a:r>
            <a:r>
              <a:rPr lang="ru-RU" dirty="0" smtClean="0"/>
              <a:t> —это учебный предмет нового типа, в основе которого лежит </a:t>
            </a:r>
            <a:r>
              <a:rPr lang="ru-RU" dirty="0" err="1" smtClean="0"/>
              <a:t>мыследеятельностный</a:t>
            </a:r>
            <a:r>
              <a:rPr lang="ru-RU" dirty="0" smtClean="0"/>
              <a:t> тип интеграции учебного материала.</a:t>
            </a:r>
          </a:p>
        </p:txBody>
      </p:sp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Метапредмет —</a:t>
            </a:r>
            <a:endParaRPr lang="ru-RU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757863"/>
          </a:xfrm>
        </p:spPr>
        <p:txBody>
          <a:bodyPr>
            <a:normAutofit fontScale="77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«Основы проектной деятельности»,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«Из </a:t>
            </a:r>
            <a:r>
              <a:rPr lang="ru-RU" dirty="0" err="1" smtClean="0"/>
              <a:t>листателя</a:t>
            </a:r>
            <a:r>
              <a:rPr lang="ru-RU" dirty="0" smtClean="0"/>
              <a:t> в читателя»,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«Дискуссия»,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«Грамотный покупатель»,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«Дом» (как использовать школьные знания в домашних делах),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«Первая помощь»,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«Инструкция» (как научиться читать инструкции, пользоваться ими и самому составлять инструкции),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«Как стать успешным»,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«Культура познания»,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«Культура мышления»,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«Самопознание»,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"Факт",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"Исследование" и пр.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Метапредметы: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781550"/>
          </a:xfrm>
        </p:spPr>
        <p:txBody>
          <a:bodyPr>
            <a:normAutofit fontScale="850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«Пространство и время», «Мир как система систем», «Знание - незнание», «Пространство и время», «Модель - способ - рисунок», «Порядок и хаос» и т.д.) или  включать 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темы в предметную тему урока:  например, при изучении темы  "Свойства воды" исследуется и </a:t>
            </a:r>
            <a:r>
              <a:rPr lang="ru-RU" dirty="0" err="1" smtClean="0"/>
              <a:t>метатема</a:t>
            </a:r>
            <a:r>
              <a:rPr lang="ru-RU" dirty="0" smtClean="0"/>
              <a:t>  "Порядок и хаос", при изучении темы «Уравнение» - </a:t>
            </a:r>
            <a:r>
              <a:rPr lang="ru-RU" dirty="0" err="1" smtClean="0"/>
              <a:t>метатема</a:t>
            </a:r>
            <a:r>
              <a:rPr lang="ru-RU" dirty="0" smtClean="0"/>
              <a:t> «Гармония». 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задания ("Образ", "Идея", "Закономерность", "Задача", "Знак", "Опыт", "Сочинение", "Конструкция", 	"Счастье", "Любовь", "Здоровье" и т.п.</a:t>
            </a:r>
            <a:endParaRPr lang="ru-RU" dirty="0"/>
          </a:p>
        </p:txBody>
      </p:sp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611188" y="142853"/>
            <a:ext cx="8183562" cy="114300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Метапредметные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темы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503238" y="2276475"/>
            <a:ext cx="8183562" cy="3529013"/>
          </a:xfrm>
        </p:spPr>
        <p:txBody>
          <a:bodyPr>
            <a:normAutofit fontScale="92500"/>
          </a:bodyPr>
          <a:lstStyle/>
          <a:p>
            <a:r>
              <a:rPr lang="ru-RU" smtClean="0"/>
              <a:t>развивающее обучение Эльконина-Давыдова; </a:t>
            </a:r>
          </a:p>
          <a:p>
            <a:r>
              <a:rPr lang="ru-RU" smtClean="0"/>
              <a:t>мыследеятельностная педагогика;</a:t>
            </a:r>
          </a:p>
          <a:p>
            <a:r>
              <a:rPr lang="ru-RU" smtClean="0"/>
              <a:t>коммуникативная дидактика;</a:t>
            </a:r>
          </a:p>
          <a:p>
            <a:r>
              <a:rPr lang="ru-RU" smtClean="0"/>
              <a:t>эвристическое обучение;</a:t>
            </a:r>
          </a:p>
          <a:p>
            <a:r>
              <a:rPr lang="ru-RU" smtClean="0"/>
              <a:t>логико-смыслового моделирования;</a:t>
            </a:r>
          </a:p>
          <a:p>
            <a:r>
              <a:rPr lang="ru-RU" smtClean="0"/>
              <a:t>школа М.Щетинина и др.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570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Методики, подходы и технологии: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ама\Desktop\Eq3eq8jv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867" y="500042"/>
            <a:ext cx="8622199" cy="600079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361337">
            <a:off x="343007" y="2718832"/>
            <a:ext cx="8645919" cy="1458029"/>
          </a:xfrm>
        </p:spPr>
        <p:txBody>
          <a:bodyPr/>
          <a:lstStyle/>
          <a:p>
            <a:r>
              <a:rPr lang="ru-RU" b="1" cap="all" dirty="0" smtClean="0">
                <a:ln w="1905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 </a:t>
            </a:r>
            <a:r>
              <a:rPr lang="ru-RU" b="1" cap="all" dirty="0" err="1" smtClean="0">
                <a:ln w="1905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</a:t>
            </a:r>
            <a:r>
              <a:rPr lang="ru-RU" b="1" cap="all" dirty="0" smtClean="0">
                <a:ln w="1905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а ч </a:t>
            </a:r>
            <a:r>
              <a:rPr lang="ru-RU" b="1" cap="all" dirty="0" err="1" smtClean="0">
                <a:ln w="1905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b="1" cap="all" dirty="0" smtClean="0">
                <a:ln w="1905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о </a:t>
            </a:r>
            <a:r>
              <a:rPr lang="ru-RU" b="1" cap="all" dirty="0" err="1" smtClean="0">
                <a:ln w="1905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й</a:t>
            </a:r>
            <a:r>
              <a:rPr lang="ru-RU" b="1" cap="all" dirty="0" smtClean="0">
                <a:ln w="1905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b="1" cap="all" dirty="0" err="1" smtClean="0">
                <a:ln w="1905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  <a:r>
              <a:rPr lang="ru-RU" b="1" cap="all" dirty="0" smtClean="0">
                <a:ln w="1905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а б о т </a:t>
            </a:r>
            <a:r>
              <a:rPr lang="ru-RU" b="1" cap="all" dirty="0" err="1" smtClean="0">
                <a:ln w="1905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ы</a:t>
            </a:r>
            <a:r>
              <a:rPr lang="ru-RU" b="1" cap="all" dirty="0" smtClean="0">
                <a:ln w="1905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ru-RU" b="1" cap="all" dirty="0">
              <a:ln w="19050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Задание:</a:t>
            </a:r>
          </a:p>
          <a:p>
            <a:r>
              <a:rPr lang="ru-RU" dirty="0" smtClean="0"/>
              <a:t>В ходе прослушивания лекции выделите в тексте, помещенном в рабочей тетради  на стр.  ключевые понятия, позволяющие понять содержание образования как систему.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Содержание образования - это система научных знаний, умений и навыков, элементов социального, познавательного и творческого опыта,  а также мировоззренческих, нравственно-эстетических идей.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Культурологическая концепция  («интеграционный подход») содержания образования (В.В. Краевский, М.Н. </a:t>
            </a:r>
            <a:r>
              <a:rPr lang="ru-RU" sz="2800" dirty="0" err="1" smtClean="0"/>
              <a:t>Скаткин</a:t>
            </a:r>
            <a:r>
              <a:rPr lang="ru-RU" sz="2800" dirty="0" smtClean="0"/>
              <a:t>, И.Я. </a:t>
            </a:r>
            <a:r>
              <a:rPr lang="ru-RU" sz="2800" dirty="0" err="1" smtClean="0"/>
              <a:t>Лернер</a:t>
            </a:r>
            <a:r>
              <a:rPr lang="ru-RU" sz="2800" dirty="0" smtClean="0"/>
              <a:t>).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Компоненты содержания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Знание </a:t>
            </a:r>
            <a:r>
              <a:rPr lang="ru-RU" dirty="0" smtClean="0"/>
              <a:t>как результат познавательной деятельности человека  включает  </a:t>
            </a:r>
            <a:r>
              <a:rPr lang="ru-RU" b="1" dirty="0" smtClean="0"/>
              <a:t>понятия, законы, факты, теории, гипотезы, метазнания. </a:t>
            </a:r>
          </a:p>
          <a:p>
            <a:endParaRPr lang="ru-RU" dirty="0"/>
          </a:p>
        </p:txBody>
      </p:sp>
      <p:pic>
        <p:nvPicPr>
          <p:cNvPr id="1026" name="Picture 2" descr="C:\Users\Мама\Desktop\13ecc88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857628"/>
            <a:ext cx="299085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1475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endParaRPr lang="ru-RU" b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b="1" dirty="0" smtClean="0"/>
              <a:t>Предметные </a:t>
            </a:r>
            <a:r>
              <a:rPr lang="ru-RU" b="1" dirty="0" err="1" smtClean="0"/>
              <a:t>уме́ния</a:t>
            </a:r>
            <a:r>
              <a:rPr lang="ru-RU" dirty="0" smtClean="0"/>
              <a:t> — освоенный субъектом способ выполнения действия по определенным уже известным правилам, образцам. </a:t>
            </a:r>
            <a:r>
              <a:rPr lang="ru-RU" b="1" dirty="0" smtClean="0"/>
              <a:t>Навык </a:t>
            </a:r>
            <a:r>
              <a:rPr lang="ru-RU" dirty="0" smtClean="0"/>
              <a:t>– умение, доведенное до автоматизма.</a:t>
            </a:r>
          </a:p>
          <a:p>
            <a:pPr marL="514350" indent="-514350">
              <a:buNone/>
            </a:pPr>
            <a:r>
              <a:rPr lang="ru-RU" b="1" dirty="0" smtClean="0"/>
              <a:t>	Где взять перечень этих умений?</a:t>
            </a:r>
            <a:endParaRPr lang="ru-RU" dirty="0"/>
          </a:p>
        </p:txBody>
      </p:sp>
      <p:pic>
        <p:nvPicPr>
          <p:cNvPr id="2050" name="Picture 2" descr="C:\Users\Мама\Desktop\bricolage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5424" y="1"/>
            <a:ext cx="2696565" cy="2214554"/>
          </a:xfrm>
          <a:prstGeom prst="rect">
            <a:avLst/>
          </a:prstGeom>
          <a:noFill/>
        </p:spPr>
      </p:pic>
      <p:pic>
        <p:nvPicPr>
          <p:cNvPr id="2051" name="Picture 3" descr="C:\Users\Мама\Desktop\image012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851069"/>
            <a:ext cx="2386018" cy="2006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smtClean="0"/>
              <a:t>3. Опыт </a:t>
            </a:r>
            <a:r>
              <a:rPr lang="ru-RU" b="1" dirty="0" smtClean="0"/>
              <a:t>творческой деятельности</a:t>
            </a:r>
            <a:r>
              <a:rPr lang="ru-RU" dirty="0" smtClean="0"/>
              <a:t> призван обеспечить  готовность обучающегося к поиску решений новых проблем, к творческому преобразованию действительности. </a:t>
            </a:r>
          </a:p>
          <a:p>
            <a:r>
              <a:rPr lang="ru-RU" dirty="0" smtClean="0"/>
              <a:t>Включает в себя 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умения</a:t>
            </a:r>
          </a:p>
          <a:p>
            <a:pPr>
              <a:buNone/>
            </a:pPr>
            <a:r>
              <a:rPr lang="ru-RU" dirty="0" smtClean="0"/>
              <a:t>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умения-?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ама\Desktop\0011-011-Vidy-U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736</Words>
  <Application>Microsoft Office PowerPoint</Application>
  <PresentationFormat>Экран (4:3)</PresentationFormat>
  <Paragraphs>134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Метапредметность как основа преемственности  содержания образования основной и старшей школы</vt:lpstr>
      <vt:lpstr>Два вопроса??</vt:lpstr>
      <vt:lpstr>Содержание образования</vt:lpstr>
      <vt:lpstr>Слайд 4</vt:lpstr>
      <vt:lpstr>Культурологическая концепция  («интеграционный подход») содержания образования (В.В. Краевский, М.Н. Скаткин, И.Я. Лернер). </vt:lpstr>
      <vt:lpstr>Компоненты содержания образования</vt:lpstr>
      <vt:lpstr>Слайд 7</vt:lpstr>
      <vt:lpstr>Слайд 8</vt:lpstr>
      <vt:lpstr>Метапредметные умения-?</vt:lpstr>
      <vt:lpstr>Слайд 10</vt:lpstr>
      <vt:lpstr>Творческие умения</vt:lpstr>
      <vt:lpstr>4. Эмоционально –ценностное отношение к миру</vt:lpstr>
      <vt:lpstr>Задание 2: </vt:lpstr>
      <vt:lpstr>Слайд 14</vt:lpstr>
      <vt:lpstr>Подходы к определению сущности содержания образования. </vt:lpstr>
      <vt:lpstr>Знаниево-ориентированный подход (традиционная педагогика)</vt:lpstr>
      <vt:lpstr>Личностно-ориентированный подход</vt:lpstr>
      <vt:lpstr>Компетентностно-ориентированный подход</vt:lpstr>
      <vt:lpstr>Системно-деятельностный подход </vt:lpstr>
      <vt:lpstr>Метапредметный подход в образовании (А.В. Хуторской, Ю.В. Громыко)</vt:lpstr>
      <vt:lpstr>Пути развития метапредметных умений</vt:lpstr>
      <vt:lpstr>Метапредмет —</vt:lpstr>
      <vt:lpstr>Метапредметы:</vt:lpstr>
      <vt:lpstr>Метапредметные темы </vt:lpstr>
      <vt:lpstr>Методики, подходы и технологии: </vt:lpstr>
      <vt:lpstr>У д а ч н о й  р а б о т 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Метапредметность как основа преемственности  содержания образования основной и старшей школы</dc:title>
  <dc:creator>Мама</dc:creator>
  <cp:lastModifiedBy>Мама</cp:lastModifiedBy>
  <cp:revision>66</cp:revision>
  <dcterms:created xsi:type="dcterms:W3CDTF">2016-03-12T00:55:37Z</dcterms:created>
  <dcterms:modified xsi:type="dcterms:W3CDTF">2016-03-14T15:18:34Z</dcterms:modified>
</cp:coreProperties>
</file>